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7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9144000" cy="5143500" type="screen16x9"/>
  <p:notesSz cx="6858000" cy="9144000"/>
  <p:embeddedFontLst>
    <p:embeddedFont>
      <p:font typeface="Newsreader" charset="0"/>
      <p:regular r:id="rId15"/>
      <p:bold r:id="rId16"/>
      <p:italic r:id="rId17"/>
      <p:boldItalic r:id="rId18"/>
    </p:embeddedFont>
    <p:embeddedFont>
      <p:font typeface="Karla" charset="0"/>
      <p:regular r:id="rId19"/>
      <p:bold r:id="rId20"/>
      <p:italic r:id="rId21"/>
      <p:boldItalic r:id="rId22"/>
    </p:embeddedFont>
    <p:embeddedFont>
      <p:font typeface="Kalam" charset="0"/>
      <p:regular r:id="rId23"/>
      <p:bold r:id="rId24"/>
    </p:embeddedFont>
    <p:embeddedFont>
      <p:font typeface="Raleway" charset="0"/>
      <p:regular r:id="rId25"/>
      <p:bold r:id="rId26"/>
      <p:italic r:id="rId27"/>
      <p:boldItalic r:id="rId2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6" d="100"/>
          <a:sy n="96" d="100"/>
        </p:scale>
        <p:origin x="-90" y="-29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eb856767d2_1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eb856767d2_1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ec332a8774_1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ec332a8774_1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ec332a8774_1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ec332a8774_1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ec332a8774_1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ec332a8774_1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ec332a8613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ec332a8613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eb856767d2_1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eb856767d2_1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35f391192_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35f391192_0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ec332a8634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ec332a8634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ec332a8634_1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ec332a8634_1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ec332a8634_1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ec332a8634_1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solidFill>
          <a:srgbClr val="004C52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" descr="https://freedesignfile.com/upload/2017/01/White-geometric-shapes-backgrounds-vector-set-09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2698" y="-29789"/>
            <a:ext cx="9156700" cy="5371931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"/>
          <p:cNvSpPr/>
          <p:nvPr/>
        </p:nvSpPr>
        <p:spPr>
          <a:xfrm flipH="1">
            <a:off x="6025" y="301575"/>
            <a:ext cx="9150050" cy="4496748"/>
          </a:xfrm>
          <a:custGeom>
            <a:avLst/>
            <a:gdLst/>
            <a:ahLst/>
            <a:cxnLst/>
            <a:rect l="l" t="t" r="r" b="b"/>
            <a:pathLst>
              <a:path w="366002" h="149344" extrusionOk="0">
                <a:moveTo>
                  <a:pt x="0" y="55491"/>
                </a:moveTo>
                <a:lnTo>
                  <a:pt x="0" y="107122"/>
                </a:lnTo>
                <a:lnTo>
                  <a:pt x="96507" y="149344"/>
                </a:lnTo>
                <a:lnTo>
                  <a:pt x="366002" y="116290"/>
                </a:lnTo>
                <a:lnTo>
                  <a:pt x="366002" y="40050"/>
                </a:lnTo>
                <a:lnTo>
                  <a:pt x="274079" y="0"/>
                </a:lnTo>
                <a:close/>
              </a:path>
            </a:pathLst>
          </a:custGeom>
          <a:solidFill>
            <a:srgbClr val="BE9934">
              <a:alpha val="83460"/>
            </a:srgbClr>
          </a:solidFill>
          <a:ln>
            <a:noFill/>
          </a:ln>
        </p:spPr>
      </p:sp>
      <p:sp>
        <p:nvSpPr>
          <p:cNvPr id="12" name="Google Shape;12;p2"/>
          <p:cNvSpPr/>
          <p:nvPr/>
        </p:nvSpPr>
        <p:spPr>
          <a:xfrm>
            <a:off x="-5900" y="759982"/>
            <a:ext cx="9144150" cy="3769800"/>
          </a:xfrm>
          <a:custGeom>
            <a:avLst/>
            <a:gdLst/>
            <a:ahLst/>
            <a:cxnLst/>
            <a:rect l="l" t="t" r="r" b="b"/>
            <a:pathLst>
              <a:path w="365766" h="150792" extrusionOk="0">
                <a:moveTo>
                  <a:pt x="365766" y="12416"/>
                </a:moveTo>
                <a:lnTo>
                  <a:pt x="289997" y="0"/>
                </a:lnTo>
                <a:lnTo>
                  <a:pt x="0" y="55421"/>
                </a:lnTo>
                <a:lnTo>
                  <a:pt x="0" y="127486"/>
                </a:lnTo>
                <a:lnTo>
                  <a:pt x="70927" y="150792"/>
                </a:lnTo>
                <a:lnTo>
                  <a:pt x="365766" y="122256"/>
                </a:lnTo>
                <a:close/>
              </a:path>
            </a:pathLst>
          </a:custGeom>
          <a:solidFill>
            <a:srgbClr val="791214">
              <a:alpha val="26540"/>
            </a:srgbClr>
          </a:solidFill>
          <a:ln>
            <a:noFill/>
          </a:ln>
          <a:effectLst>
            <a:outerShdw blurRad="57150" dist="19050" dir="5400000" algn="bl" rotWithShape="0">
              <a:srgbClr val="000000">
                <a:alpha val="14000"/>
              </a:srgbClr>
            </a:outerShdw>
          </a:effectLst>
        </p:spPr>
      </p:sp>
      <p:sp>
        <p:nvSpPr>
          <p:cNvPr id="13" name="Google Shape;13;p2"/>
          <p:cNvSpPr/>
          <p:nvPr/>
        </p:nvSpPr>
        <p:spPr>
          <a:xfrm>
            <a:off x="0" y="1351100"/>
            <a:ext cx="9156075" cy="2889063"/>
          </a:xfrm>
          <a:custGeom>
            <a:avLst/>
            <a:gdLst/>
            <a:ahLst/>
            <a:cxnLst/>
            <a:rect l="l" t="t" r="r" b="b"/>
            <a:pathLst>
              <a:path w="366243" h="106157" extrusionOk="0">
                <a:moveTo>
                  <a:pt x="241" y="0"/>
                </a:moveTo>
                <a:lnTo>
                  <a:pt x="0" y="77929"/>
                </a:lnTo>
                <a:lnTo>
                  <a:pt x="366243" y="106157"/>
                </a:lnTo>
                <a:lnTo>
                  <a:pt x="366243" y="4102"/>
                </a:lnTo>
                <a:close/>
              </a:path>
            </a:pathLst>
          </a:custGeom>
          <a:solidFill>
            <a:srgbClr val="0C3C5E">
              <a:alpha val="80780"/>
            </a:srgbClr>
          </a:solidFill>
          <a:ln>
            <a:noFill/>
          </a:ln>
        </p:spPr>
      </p:sp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1719025" y="1991825"/>
            <a:ext cx="5706000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bg>
      <p:bgPr>
        <a:solidFill>
          <a:schemeClr val="lt1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body" idx="1"/>
          </p:nvPr>
        </p:nvSpPr>
        <p:spPr>
          <a:xfrm>
            <a:off x="1833775" y="2314200"/>
            <a:ext cx="5476500" cy="81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81000" algn="ctr" rtl="0">
              <a:spcBef>
                <a:spcPts val="600"/>
              </a:spcBef>
              <a:spcAft>
                <a:spcPts val="0"/>
              </a:spcAft>
              <a:buClr>
                <a:srgbClr val="606060"/>
              </a:buClr>
              <a:buSzPts val="2400"/>
              <a:buChar char="◆"/>
              <a:defRPr b="1" i="1">
                <a:solidFill>
                  <a:srgbClr val="606060"/>
                </a:solidFill>
              </a:defRPr>
            </a:lvl1pPr>
            <a:lvl2pPr marL="914400" lvl="1" indent="-381000" algn="ctr" rtl="0"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2400"/>
              <a:buChar char="◆"/>
              <a:defRPr b="1" i="1">
                <a:solidFill>
                  <a:srgbClr val="606060"/>
                </a:solidFill>
              </a:defRPr>
            </a:lvl2pPr>
            <a:lvl3pPr marL="1371600" lvl="2" indent="-381000" algn="ctr" rtl="0"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2400"/>
              <a:buChar char="◇"/>
              <a:defRPr b="1" i="1">
                <a:solidFill>
                  <a:srgbClr val="606060"/>
                </a:solidFill>
              </a:defRPr>
            </a:lvl3pPr>
            <a:lvl4pPr marL="1828800" lvl="3" indent="-381000" algn="ctr" rtl="0"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2400"/>
              <a:buChar char="●"/>
              <a:defRPr b="1" i="1">
                <a:solidFill>
                  <a:srgbClr val="606060"/>
                </a:solidFill>
              </a:defRPr>
            </a:lvl4pPr>
            <a:lvl5pPr marL="2286000" lvl="4" indent="-381000" algn="ctr" rtl="0"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2400"/>
              <a:buChar char="○"/>
              <a:defRPr b="1" i="1">
                <a:solidFill>
                  <a:srgbClr val="606060"/>
                </a:solidFill>
              </a:defRPr>
            </a:lvl5pPr>
            <a:lvl6pPr marL="2743200" lvl="5" indent="-381000" algn="ctr" rtl="0"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2400"/>
              <a:buChar char="■"/>
              <a:defRPr b="1" i="1">
                <a:solidFill>
                  <a:srgbClr val="606060"/>
                </a:solidFill>
              </a:defRPr>
            </a:lvl6pPr>
            <a:lvl7pPr marL="3200400" lvl="6" indent="-381000" algn="ctr" rtl="0"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2400"/>
              <a:buChar char="●"/>
              <a:defRPr b="1" i="1">
                <a:solidFill>
                  <a:srgbClr val="606060"/>
                </a:solidFill>
              </a:defRPr>
            </a:lvl7pPr>
            <a:lvl8pPr marL="3657600" lvl="7" indent="-381000" algn="ctr" rtl="0"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2400"/>
              <a:buChar char="○"/>
              <a:defRPr b="1" i="1">
                <a:solidFill>
                  <a:srgbClr val="606060"/>
                </a:solidFill>
              </a:defRPr>
            </a:lvl8pPr>
            <a:lvl9pPr marL="4114800" lvl="8" indent="-381000" algn="ctr"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2400"/>
              <a:buChar char="■"/>
              <a:defRPr b="1" i="1">
                <a:solidFill>
                  <a:srgbClr val="606060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sldNum" idx="12"/>
          </p:nvPr>
        </p:nvSpPr>
        <p:spPr>
          <a:xfrm>
            <a:off x="2712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>
                <a:solidFill>
                  <a:srgbClr val="FFFFFF"/>
                </a:solidFill>
              </a:defRPr>
            </a:lvl1pPr>
            <a:lvl2pPr lvl="1">
              <a:buNone/>
              <a:defRPr>
                <a:solidFill>
                  <a:srgbClr val="FFFFFF"/>
                </a:solidFill>
              </a:defRPr>
            </a:lvl2pPr>
            <a:lvl3pPr lvl="2">
              <a:buNone/>
              <a:defRPr>
                <a:solidFill>
                  <a:srgbClr val="FFFFFF"/>
                </a:solidFill>
              </a:defRPr>
            </a:lvl3pPr>
            <a:lvl4pPr lvl="3">
              <a:buNone/>
              <a:defRPr>
                <a:solidFill>
                  <a:srgbClr val="FFFFFF"/>
                </a:solidFill>
              </a:defRPr>
            </a:lvl4pPr>
            <a:lvl5pPr lvl="4">
              <a:buNone/>
              <a:defRPr>
                <a:solidFill>
                  <a:srgbClr val="FFFFFF"/>
                </a:solidFill>
              </a:defRPr>
            </a:lvl5pPr>
            <a:lvl6pPr lvl="5">
              <a:buNone/>
              <a:defRPr>
                <a:solidFill>
                  <a:srgbClr val="FFFFFF"/>
                </a:solidFill>
              </a:defRPr>
            </a:lvl6pPr>
            <a:lvl7pPr lvl="6">
              <a:buNone/>
              <a:defRPr>
                <a:solidFill>
                  <a:srgbClr val="FFFFFF"/>
                </a:solidFill>
              </a:defRPr>
            </a:lvl7pPr>
            <a:lvl8pPr lvl="7">
              <a:buNone/>
              <a:defRPr>
                <a:solidFill>
                  <a:srgbClr val="FFFFFF"/>
                </a:solidFill>
              </a:defRPr>
            </a:lvl8pPr>
            <a:lvl9pPr lvl="8"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‹N°›</a:t>
            </a:fld>
            <a:endParaRPr/>
          </a:p>
        </p:txBody>
      </p:sp>
      <p:pic>
        <p:nvPicPr>
          <p:cNvPr id="19" name="Google Shape;19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713175" y="171675"/>
            <a:ext cx="2260100" cy="312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oogle Shape;21;p5"/>
          <p:cNvGrpSpPr/>
          <p:nvPr/>
        </p:nvGrpSpPr>
        <p:grpSpPr>
          <a:xfrm>
            <a:off x="-6025" y="0"/>
            <a:ext cx="9168125" cy="5163100"/>
            <a:chOff x="-6025" y="0"/>
            <a:chExt cx="9168125" cy="5163100"/>
          </a:xfrm>
        </p:grpSpPr>
        <p:sp>
          <p:nvSpPr>
            <p:cNvPr id="22" name="Google Shape;22;p5"/>
            <p:cNvSpPr/>
            <p:nvPr/>
          </p:nvSpPr>
          <p:spPr>
            <a:xfrm>
              <a:off x="0" y="0"/>
              <a:ext cx="8552900" cy="1333000"/>
            </a:xfrm>
            <a:custGeom>
              <a:avLst/>
              <a:gdLst/>
              <a:ahLst/>
              <a:cxnLst/>
              <a:rect l="l" t="t" r="r" b="b"/>
              <a:pathLst>
                <a:path w="342116" h="53320" extrusionOk="0">
                  <a:moveTo>
                    <a:pt x="0" y="0"/>
                  </a:moveTo>
                  <a:lnTo>
                    <a:pt x="0" y="53320"/>
                  </a:lnTo>
                  <a:lnTo>
                    <a:pt x="342116" y="0"/>
                  </a:lnTo>
                  <a:close/>
                </a:path>
              </a:pathLst>
            </a:custGeom>
            <a:solidFill>
              <a:srgbClr val="004C52"/>
            </a:solidFill>
            <a:ln>
              <a:noFill/>
            </a:ln>
          </p:spPr>
        </p:sp>
        <p:sp>
          <p:nvSpPr>
            <p:cNvPr id="23" name="Google Shape;23;p5"/>
            <p:cNvSpPr/>
            <p:nvPr/>
          </p:nvSpPr>
          <p:spPr>
            <a:xfrm>
              <a:off x="2563450" y="0"/>
              <a:ext cx="6580550" cy="1272675"/>
            </a:xfrm>
            <a:custGeom>
              <a:avLst/>
              <a:gdLst/>
              <a:ahLst/>
              <a:cxnLst/>
              <a:rect l="l" t="t" r="r" b="b"/>
              <a:pathLst>
                <a:path w="263222" h="50907" extrusionOk="0">
                  <a:moveTo>
                    <a:pt x="0" y="0"/>
                  </a:moveTo>
                  <a:lnTo>
                    <a:pt x="217381" y="50907"/>
                  </a:lnTo>
                  <a:lnTo>
                    <a:pt x="263222" y="10133"/>
                  </a:lnTo>
                  <a:lnTo>
                    <a:pt x="263222" y="0"/>
                  </a:lnTo>
                  <a:close/>
                </a:path>
              </a:pathLst>
            </a:custGeom>
            <a:solidFill>
              <a:srgbClr val="00AE9D">
                <a:alpha val="83460"/>
              </a:srgbClr>
            </a:solidFill>
            <a:ln>
              <a:noFill/>
            </a:ln>
          </p:spPr>
        </p:sp>
        <p:sp>
          <p:nvSpPr>
            <p:cNvPr id="24" name="Google Shape;24;p5"/>
            <p:cNvSpPr/>
            <p:nvPr/>
          </p:nvSpPr>
          <p:spPr>
            <a:xfrm>
              <a:off x="-6025" y="2"/>
              <a:ext cx="7298300" cy="1471709"/>
            </a:xfrm>
            <a:custGeom>
              <a:avLst/>
              <a:gdLst/>
              <a:ahLst/>
              <a:cxnLst/>
              <a:rect l="l" t="t" r="r" b="b"/>
              <a:pathLst>
                <a:path w="291932" h="58628" extrusionOk="0">
                  <a:moveTo>
                    <a:pt x="0" y="18578"/>
                  </a:moveTo>
                  <a:lnTo>
                    <a:pt x="241" y="34019"/>
                  </a:lnTo>
                  <a:lnTo>
                    <a:pt x="221482" y="58628"/>
                  </a:lnTo>
                  <a:lnTo>
                    <a:pt x="291932" y="0"/>
                  </a:lnTo>
                  <a:close/>
                </a:path>
              </a:pathLst>
            </a:custGeom>
            <a:solidFill>
              <a:srgbClr val="ABE33F">
                <a:alpha val="81150"/>
              </a:srgbClr>
            </a:solidFill>
            <a:ln>
              <a:noFill/>
            </a:ln>
          </p:spPr>
        </p:sp>
        <p:sp>
          <p:nvSpPr>
            <p:cNvPr id="25" name="Google Shape;25;p5"/>
            <p:cNvSpPr/>
            <p:nvPr/>
          </p:nvSpPr>
          <p:spPr>
            <a:xfrm>
              <a:off x="3596100" y="4667000"/>
              <a:ext cx="5090700" cy="476500"/>
            </a:xfrm>
            <a:custGeom>
              <a:avLst/>
              <a:gdLst/>
              <a:ahLst/>
              <a:cxnLst/>
              <a:rect l="l" t="t" r="r" b="b"/>
              <a:pathLst>
                <a:path w="203628" h="19060" extrusionOk="0">
                  <a:moveTo>
                    <a:pt x="0" y="19060"/>
                  </a:moveTo>
                  <a:lnTo>
                    <a:pt x="203628" y="19060"/>
                  </a:lnTo>
                  <a:lnTo>
                    <a:pt x="157305" y="0"/>
                  </a:lnTo>
                  <a:close/>
                </a:path>
              </a:pathLst>
            </a:custGeom>
            <a:solidFill>
              <a:srgbClr val="004C52"/>
            </a:solidFill>
            <a:ln>
              <a:noFill/>
            </a:ln>
          </p:spPr>
        </p:sp>
        <p:sp>
          <p:nvSpPr>
            <p:cNvPr id="26" name="Google Shape;26;p5"/>
            <p:cNvSpPr/>
            <p:nvPr/>
          </p:nvSpPr>
          <p:spPr>
            <a:xfrm>
              <a:off x="5525000" y="4692625"/>
              <a:ext cx="3637100" cy="470475"/>
            </a:xfrm>
            <a:custGeom>
              <a:avLst/>
              <a:gdLst/>
              <a:ahLst/>
              <a:cxnLst/>
              <a:rect l="l" t="t" r="r" b="b"/>
              <a:pathLst>
                <a:path w="145484" h="18819" extrusionOk="0">
                  <a:moveTo>
                    <a:pt x="145484" y="0"/>
                  </a:moveTo>
                  <a:lnTo>
                    <a:pt x="145484" y="18819"/>
                  </a:lnTo>
                  <a:lnTo>
                    <a:pt x="0" y="18819"/>
                  </a:lnTo>
                  <a:close/>
                </a:path>
              </a:pathLst>
            </a:custGeom>
            <a:solidFill>
              <a:srgbClr val="00AE9D">
                <a:alpha val="83460"/>
              </a:srgbClr>
            </a:solidFill>
            <a:ln>
              <a:noFill/>
            </a:ln>
          </p:spPr>
        </p:sp>
        <p:sp>
          <p:nvSpPr>
            <p:cNvPr id="27" name="Google Shape;27;p5"/>
            <p:cNvSpPr/>
            <p:nvPr/>
          </p:nvSpPr>
          <p:spPr>
            <a:xfrm>
              <a:off x="7521475" y="4023125"/>
              <a:ext cx="1634600" cy="1139975"/>
            </a:xfrm>
            <a:custGeom>
              <a:avLst/>
              <a:gdLst/>
              <a:ahLst/>
              <a:cxnLst/>
              <a:rect l="l" t="t" r="r" b="b"/>
              <a:pathLst>
                <a:path w="65384" h="45599" extrusionOk="0">
                  <a:moveTo>
                    <a:pt x="65384" y="27022"/>
                  </a:moveTo>
                  <a:lnTo>
                    <a:pt x="65384" y="0"/>
                  </a:lnTo>
                  <a:lnTo>
                    <a:pt x="0" y="45599"/>
                  </a:lnTo>
                  <a:close/>
                </a:path>
              </a:pathLst>
            </a:custGeom>
            <a:solidFill>
              <a:srgbClr val="ABE33F">
                <a:alpha val="81150"/>
              </a:srgbClr>
            </a:solidFill>
            <a:ln>
              <a:noFill/>
            </a:ln>
          </p:spPr>
        </p:sp>
      </p:grpSp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886650" y="398400"/>
            <a:ext cx="7370700" cy="85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886650" y="1598408"/>
            <a:ext cx="7370700" cy="332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SzPts val="2400"/>
              <a:buChar char="◆"/>
              <a:defRPr/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SzPts val="2400"/>
              <a:buChar char="◆"/>
              <a:defRPr/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SzPts val="2400"/>
              <a:buChar char="◇"/>
              <a:defRPr/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sldNum" idx="12"/>
          </p:nvPr>
        </p:nvSpPr>
        <p:spPr>
          <a:xfrm>
            <a:off x="2712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oogle Shape;32;p6"/>
          <p:cNvGrpSpPr/>
          <p:nvPr/>
        </p:nvGrpSpPr>
        <p:grpSpPr>
          <a:xfrm>
            <a:off x="-6025" y="0"/>
            <a:ext cx="9168125" cy="5163100"/>
            <a:chOff x="-6025" y="0"/>
            <a:chExt cx="9168125" cy="5163100"/>
          </a:xfrm>
        </p:grpSpPr>
        <p:sp>
          <p:nvSpPr>
            <p:cNvPr id="33" name="Google Shape;33;p6"/>
            <p:cNvSpPr/>
            <p:nvPr/>
          </p:nvSpPr>
          <p:spPr>
            <a:xfrm>
              <a:off x="0" y="0"/>
              <a:ext cx="8552900" cy="1333000"/>
            </a:xfrm>
            <a:custGeom>
              <a:avLst/>
              <a:gdLst/>
              <a:ahLst/>
              <a:cxnLst/>
              <a:rect l="l" t="t" r="r" b="b"/>
              <a:pathLst>
                <a:path w="342116" h="53320" extrusionOk="0">
                  <a:moveTo>
                    <a:pt x="0" y="0"/>
                  </a:moveTo>
                  <a:lnTo>
                    <a:pt x="0" y="53320"/>
                  </a:lnTo>
                  <a:lnTo>
                    <a:pt x="342116" y="0"/>
                  </a:lnTo>
                  <a:close/>
                </a:path>
              </a:pathLst>
            </a:custGeom>
            <a:solidFill>
              <a:srgbClr val="004C52"/>
            </a:solidFill>
            <a:ln>
              <a:noFill/>
            </a:ln>
          </p:spPr>
        </p:sp>
        <p:sp>
          <p:nvSpPr>
            <p:cNvPr id="34" name="Google Shape;34;p6"/>
            <p:cNvSpPr/>
            <p:nvPr/>
          </p:nvSpPr>
          <p:spPr>
            <a:xfrm>
              <a:off x="2563450" y="0"/>
              <a:ext cx="6580550" cy="1272675"/>
            </a:xfrm>
            <a:custGeom>
              <a:avLst/>
              <a:gdLst/>
              <a:ahLst/>
              <a:cxnLst/>
              <a:rect l="l" t="t" r="r" b="b"/>
              <a:pathLst>
                <a:path w="263222" h="50907" extrusionOk="0">
                  <a:moveTo>
                    <a:pt x="0" y="0"/>
                  </a:moveTo>
                  <a:lnTo>
                    <a:pt x="217381" y="50907"/>
                  </a:lnTo>
                  <a:lnTo>
                    <a:pt x="263222" y="10133"/>
                  </a:lnTo>
                  <a:lnTo>
                    <a:pt x="263222" y="0"/>
                  </a:lnTo>
                  <a:close/>
                </a:path>
              </a:pathLst>
            </a:custGeom>
            <a:solidFill>
              <a:srgbClr val="00AE9D">
                <a:alpha val="83460"/>
              </a:srgbClr>
            </a:solidFill>
            <a:ln>
              <a:noFill/>
            </a:ln>
          </p:spPr>
        </p:sp>
        <p:sp>
          <p:nvSpPr>
            <p:cNvPr id="35" name="Google Shape;35;p6"/>
            <p:cNvSpPr/>
            <p:nvPr/>
          </p:nvSpPr>
          <p:spPr>
            <a:xfrm>
              <a:off x="-6025" y="2"/>
              <a:ext cx="7298300" cy="1471709"/>
            </a:xfrm>
            <a:custGeom>
              <a:avLst/>
              <a:gdLst/>
              <a:ahLst/>
              <a:cxnLst/>
              <a:rect l="l" t="t" r="r" b="b"/>
              <a:pathLst>
                <a:path w="291932" h="58628" extrusionOk="0">
                  <a:moveTo>
                    <a:pt x="0" y="18578"/>
                  </a:moveTo>
                  <a:lnTo>
                    <a:pt x="241" y="34019"/>
                  </a:lnTo>
                  <a:lnTo>
                    <a:pt x="221482" y="58628"/>
                  </a:lnTo>
                  <a:lnTo>
                    <a:pt x="291932" y="0"/>
                  </a:lnTo>
                  <a:close/>
                </a:path>
              </a:pathLst>
            </a:custGeom>
            <a:solidFill>
              <a:srgbClr val="ABE33F">
                <a:alpha val="81150"/>
              </a:srgbClr>
            </a:solidFill>
            <a:ln>
              <a:noFill/>
            </a:ln>
          </p:spPr>
        </p:sp>
        <p:sp>
          <p:nvSpPr>
            <p:cNvPr id="36" name="Google Shape;36;p6"/>
            <p:cNvSpPr/>
            <p:nvPr/>
          </p:nvSpPr>
          <p:spPr>
            <a:xfrm>
              <a:off x="3596100" y="4667000"/>
              <a:ext cx="5090700" cy="476500"/>
            </a:xfrm>
            <a:custGeom>
              <a:avLst/>
              <a:gdLst/>
              <a:ahLst/>
              <a:cxnLst/>
              <a:rect l="l" t="t" r="r" b="b"/>
              <a:pathLst>
                <a:path w="203628" h="19060" extrusionOk="0">
                  <a:moveTo>
                    <a:pt x="0" y="19060"/>
                  </a:moveTo>
                  <a:lnTo>
                    <a:pt x="203628" y="19060"/>
                  </a:lnTo>
                  <a:lnTo>
                    <a:pt x="157305" y="0"/>
                  </a:lnTo>
                  <a:close/>
                </a:path>
              </a:pathLst>
            </a:custGeom>
            <a:solidFill>
              <a:srgbClr val="004C52"/>
            </a:solidFill>
            <a:ln>
              <a:noFill/>
            </a:ln>
          </p:spPr>
        </p:sp>
        <p:sp>
          <p:nvSpPr>
            <p:cNvPr id="37" name="Google Shape;37;p6"/>
            <p:cNvSpPr/>
            <p:nvPr/>
          </p:nvSpPr>
          <p:spPr>
            <a:xfrm>
              <a:off x="5525000" y="4692625"/>
              <a:ext cx="3637100" cy="470475"/>
            </a:xfrm>
            <a:custGeom>
              <a:avLst/>
              <a:gdLst/>
              <a:ahLst/>
              <a:cxnLst/>
              <a:rect l="l" t="t" r="r" b="b"/>
              <a:pathLst>
                <a:path w="145484" h="18819" extrusionOk="0">
                  <a:moveTo>
                    <a:pt x="145484" y="0"/>
                  </a:moveTo>
                  <a:lnTo>
                    <a:pt x="145484" y="18819"/>
                  </a:lnTo>
                  <a:lnTo>
                    <a:pt x="0" y="18819"/>
                  </a:lnTo>
                  <a:close/>
                </a:path>
              </a:pathLst>
            </a:custGeom>
            <a:solidFill>
              <a:srgbClr val="00AE9D">
                <a:alpha val="83460"/>
              </a:srgbClr>
            </a:solidFill>
            <a:ln>
              <a:noFill/>
            </a:ln>
          </p:spPr>
        </p:sp>
        <p:sp>
          <p:nvSpPr>
            <p:cNvPr id="38" name="Google Shape;38;p6"/>
            <p:cNvSpPr/>
            <p:nvPr/>
          </p:nvSpPr>
          <p:spPr>
            <a:xfrm>
              <a:off x="7521475" y="4023125"/>
              <a:ext cx="1634600" cy="1139975"/>
            </a:xfrm>
            <a:custGeom>
              <a:avLst/>
              <a:gdLst/>
              <a:ahLst/>
              <a:cxnLst/>
              <a:rect l="l" t="t" r="r" b="b"/>
              <a:pathLst>
                <a:path w="65384" h="45599" extrusionOk="0">
                  <a:moveTo>
                    <a:pt x="65384" y="27022"/>
                  </a:moveTo>
                  <a:lnTo>
                    <a:pt x="65384" y="0"/>
                  </a:lnTo>
                  <a:lnTo>
                    <a:pt x="0" y="45599"/>
                  </a:lnTo>
                  <a:close/>
                </a:path>
              </a:pathLst>
            </a:custGeom>
            <a:solidFill>
              <a:srgbClr val="ABE33F">
                <a:alpha val="81150"/>
              </a:srgbClr>
            </a:solidFill>
            <a:ln>
              <a:noFill/>
            </a:ln>
          </p:spPr>
        </p:sp>
      </p:grpSp>
      <p:sp>
        <p:nvSpPr>
          <p:cNvPr id="39" name="Google Shape;39;p6"/>
          <p:cNvSpPr txBox="1">
            <a:spLocks noGrp="1"/>
          </p:cNvSpPr>
          <p:nvPr>
            <p:ph type="title"/>
          </p:nvPr>
        </p:nvSpPr>
        <p:spPr>
          <a:xfrm>
            <a:off x="886650" y="398400"/>
            <a:ext cx="7370700" cy="85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body" idx="1"/>
          </p:nvPr>
        </p:nvSpPr>
        <p:spPr>
          <a:xfrm>
            <a:off x="904925" y="1495850"/>
            <a:ext cx="3560100" cy="342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600"/>
              </a:spcBef>
              <a:spcAft>
                <a:spcPts val="0"/>
              </a:spcAft>
              <a:buSzPts val="1800"/>
              <a:buChar char="◆"/>
              <a:defRPr sz="1800"/>
            </a:lvl1pPr>
            <a:lvl2pPr marL="914400" lvl="1" indent="-342900">
              <a:spcBef>
                <a:spcPts val="0"/>
              </a:spcBef>
              <a:spcAft>
                <a:spcPts val="0"/>
              </a:spcAft>
              <a:buSzPts val="1800"/>
              <a:buChar char="◆"/>
              <a:defRPr sz="1800"/>
            </a:lvl2pPr>
            <a:lvl3pPr marL="1371600" lvl="2" indent="-342900">
              <a:spcBef>
                <a:spcPts val="0"/>
              </a:spcBef>
              <a:spcAft>
                <a:spcPts val="0"/>
              </a:spcAft>
              <a:buSzPts val="1800"/>
              <a:buChar char="◇"/>
              <a:defRPr sz="1800"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body" idx="2"/>
          </p:nvPr>
        </p:nvSpPr>
        <p:spPr>
          <a:xfrm>
            <a:off x="4679180" y="1495850"/>
            <a:ext cx="3560100" cy="342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600"/>
              </a:spcBef>
              <a:spcAft>
                <a:spcPts val="0"/>
              </a:spcAft>
              <a:buSzPts val="1800"/>
              <a:buChar char="◆"/>
              <a:defRPr sz="1800"/>
            </a:lvl1pPr>
            <a:lvl2pPr marL="914400" lvl="1" indent="-342900">
              <a:spcBef>
                <a:spcPts val="0"/>
              </a:spcBef>
              <a:spcAft>
                <a:spcPts val="0"/>
              </a:spcAft>
              <a:buSzPts val="1800"/>
              <a:buChar char="◆"/>
              <a:defRPr sz="1800"/>
            </a:lvl2pPr>
            <a:lvl3pPr marL="1371600" lvl="2" indent="-342900">
              <a:spcBef>
                <a:spcPts val="0"/>
              </a:spcBef>
              <a:spcAft>
                <a:spcPts val="0"/>
              </a:spcAft>
              <a:buSzPts val="1800"/>
              <a:buChar char="◇"/>
              <a:defRPr sz="1800"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sldNum" idx="12"/>
          </p:nvPr>
        </p:nvSpPr>
        <p:spPr>
          <a:xfrm>
            <a:off x="2712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7"/>
          <p:cNvSpPr txBox="1">
            <a:spLocks noGrp="1"/>
          </p:cNvSpPr>
          <p:nvPr>
            <p:ph type="body" idx="1"/>
          </p:nvPr>
        </p:nvSpPr>
        <p:spPr>
          <a:xfrm>
            <a:off x="5843775" y="1495850"/>
            <a:ext cx="2365200" cy="24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600"/>
              </a:spcBef>
              <a:spcAft>
                <a:spcPts val="0"/>
              </a:spcAft>
              <a:buSzPts val="1400"/>
              <a:buChar char="◆"/>
              <a:defRPr sz="14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◆"/>
              <a:defRPr sz="1400"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◇"/>
              <a:defRPr sz="1400"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title"/>
          </p:nvPr>
        </p:nvSpPr>
        <p:spPr>
          <a:xfrm>
            <a:off x="886650" y="398400"/>
            <a:ext cx="7370700" cy="85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body" idx="2"/>
          </p:nvPr>
        </p:nvSpPr>
        <p:spPr>
          <a:xfrm>
            <a:off x="870750" y="1495850"/>
            <a:ext cx="2365200" cy="342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600"/>
              </a:spcBef>
              <a:spcAft>
                <a:spcPts val="0"/>
              </a:spcAft>
              <a:buSzPts val="1400"/>
              <a:buChar char="◆"/>
              <a:defRPr sz="14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◆"/>
              <a:defRPr sz="1400"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◇"/>
              <a:defRPr sz="1400"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body" idx="3"/>
          </p:nvPr>
        </p:nvSpPr>
        <p:spPr>
          <a:xfrm>
            <a:off x="3357250" y="1495850"/>
            <a:ext cx="2365200" cy="266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600"/>
              </a:spcBef>
              <a:spcAft>
                <a:spcPts val="0"/>
              </a:spcAft>
              <a:buSzPts val="1400"/>
              <a:buChar char="◆"/>
              <a:defRPr sz="14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◆"/>
              <a:defRPr sz="1400"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◇"/>
              <a:defRPr sz="1400"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2712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‹N°›</a:t>
            </a:fld>
            <a:endParaRPr/>
          </a:p>
        </p:txBody>
      </p:sp>
      <p:pic>
        <p:nvPicPr>
          <p:cNvPr id="49" name="Google Shape;49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713175" y="171675"/>
            <a:ext cx="2260100" cy="312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oogle Shape;51;p8"/>
          <p:cNvGrpSpPr/>
          <p:nvPr/>
        </p:nvGrpSpPr>
        <p:grpSpPr>
          <a:xfrm>
            <a:off x="-6025" y="0"/>
            <a:ext cx="9168125" cy="5163100"/>
            <a:chOff x="-6025" y="0"/>
            <a:chExt cx="9168125" cy="5163100"/>
          </a:xfrm>
        </p:grpSpPr>
        <p:sp>
          <p:nvSpPr>
            <p:cNvPr id="52" name="Google Shape;52;p8"/>
            <p:cNvSpPr/>
            <p:nvPr/>
          </p:nvSpPr>
          <p:spPr>
            <a:xfrm>
              <a:off x="0" y="0"/>
              <a:ext cx="8552900" cy="1333000"/>
            </a:xfrm>
            <a:custGeom>
              <a:avLst/>
              <a:gdLst/>
              <a:ahLst/>
              <a:cxnLst/>
              <a:rect l="l" t="t" r="r" b="b"/>
              <a:pathLst>
                <a:path w="342116" h="53320" extrusionOk="0">
                  <a:moveTo>
                    <a:pt x="0" y="0"/>
                  </a:moveTo>
                  <a:lnTo>
                    <a:pt x="0" y="53320"/>
                  </a:lnTo>
                  <a:lnTo>
                    <a:pt x="342116" y="0"/>
                  </a:lnTo>
                  <a:close/>
                </a:path>
              </a:pathLst>
            </a:custGeom>
            <a:solidFill>
              <a:srgbClr val="004C52"/>
            </a:solidFill>
            <a:ln>
              <a:noFill/>
            </a:ln>
          </p:spPr>
        </p:sp>
        <p:sp>
          <p:nvSpPr>
            <p:cNvPr id="53" name="Google Shape;53;p8"/>
            <p:cNvSpPr/>
            <p:nvPr/>
          </p:nvSpPr>
          <p:spPr>
            <a:xfrm>
              <a:off x="2563450" y="0"/>
              <a:ext cx="6580550" cy="1272675"/>
            </a:xfrm>
            <a:custGeom>
              <a:avLst/>
              <a:gdLst/>
              <a:ahLst/>
              <a:cxnLst/>
              <a:rect l="l" t="t" r="r" b="b"/>
              <a:pathLst>
                <a:path w="263222" h="50907" extrusionOk="0">
                  <a:moveTo>
                    <a:pt x="0" y="0"/>
                  </a:moveTo>
                  <a:lnTo>
                    <a:pt x="217381" y="50907"/>
                  </a:lnTo>
                  <a:lnTo>
                    <a:pt x="263222" y="10133"/>
                  </a:lnTo>
                  <a:lnTo>
                    <a:pt x="263222" y="0"/>
                  </a:lnTo>
                  <a:close/>
                </a:path>
              </a:pathLst>
            </a:custGeom>
            <a:solidFill>
              <a:srgbClr val="00AE9D">
                <a:alpha val="83460"/>
              </a:srgbClr>
            </a:solidFill>
            <a:ln>
              <a:noFill/>
            </a:ln>
          </p:spPr>
        </p:sp>
        <p:sp>
          <p:nvSpPr>
            <p:cNvPr id="54" name="Google Shape;54;p8"/>
            <p:cNvSpPr/>
            <p:nvPr/>
          </p:nvSpPr>
          <p:spPr>
            <a:xfrm>
              <a:off x="-6025" y="2"/>
              <a:ext cx="7298300" cy="1471709"/>
            </a:xfrm>
            <a:custGeom>
              <a:avLst/>
              <a:gdLst/>
              <a:ahLst/>
              <a:cxnLst/>
              <a:rect l="l" t="t" r="r" b="b"/>
              <a:pathLst>
                <a:path w="291932" h="58628" extrusionOk="0">
                  <a:moveTo>
                    <a:pt x="0" y="18578"/>
                  </a:moveTo>
                  <a:lnTo>
                    <a:pt x="241" y="34019"/>
                  </a:lnTo>
                  <a:lnTo>
                    <a:pt x="221482" y="58628"/>
                  </a:lnTo>
                  <a:lnTo>
                    <a:pt x="291932" y="0"/>
                  </a:lnTo>
                  <a:close/>
                </a:path>
              </a:pathLst>
            </a:custGeom>
            <a:solidFill>
              <a:srgbClr val="ABE33F">
                <a:alpha val="81150"/>
              </a:srgbClr>
            </a:solidFill>
            <a:ln>
              <a:noFill/>
            </a:ln>
          </p:spPr>
        </p:sp>
        <p:sp>
          <p:nvSpPr>
            <p:cNvPr id="55" name="Google Shape;55;p8"/>
            <p:cNvSpPr/>
            <p:nvPr/>
          </p:nvSpPr>
          <p:spPr>
            <a:xfrm>
              <a:off x="3596100" y="4667000"/>
              <a:ext cx="5090700" cy="476500"/>
            </a:xfrm>
            <a:custGeom>
              <a:avLst/>
              <a:gdLst/>
              <a:ahLst/>
              <a:cxnLst/>
              <a:rect l="l" t="t" r="r" b="b"/>
              <a:pathLst>
                <a:path w="203628" h="19060" extrusionOk="0">
                  <a:moveTo>
                    <a:pt x="0" y="19060"/>
                  </a:moveTo>
                  <a:lnTo>
                    <a:pt x="203628" y="19060"/>
                  </a:lnTo>
                  <a:lnTo>
                    <a:pt x="157305" y="0"/>
                  </a:lnTo>
                  <a:close/>
                </a:path>
              </a:pathLst>
            </a:custGeom>
            <a:solidFill>
              <a:srgbClr val="004C52"/>
            </a:solidFill>
            <a:ln>
              <a:noFill/>
            </a:ln>
          </p:spPr>
        </p:sp>
        <p:sp>
          <p:nvSpPr>
            <p:cNvPr id="56" name="Google Shape;56;p8"/>
            <p:cNvSpPr/>
            <p:nvPr/>
          </p:nvSpPr>
          <p:spPr>
            <a:xfrm>
              <a:off x="5525000" y="4692625"/>
              <a:ext cx="3637100" cy="470475"/>
            </a:xfrm>
            <a:custGeom>
              <a:avLst/>
              <a:gdLst/>
              <a:ahLst/>
              <a:cxnLst/>
              <a:rect l="l" t="t" r="r" b="b"/>
              <a:pathLst>
                <a:path w="145484" h="18819" extrusionOk="0">
                  <a:moveTo>
                    <a:pt x="145484" y="0"/>
                  </a:moveTo>
                  <a:lnTo>
                    <a:pt x="145484" y="18819"/>
                  </a:lnTo>
                  <a:lnTo>
                    <a:pt x="0" y="18819"/>
                  </a:lnTo>
                  <a:close/>
                </a:path>
              </a:pathLst>
            </a:custGeom>
            <a:solidFill>
              <a:srgbClr val="00AE9D">
                <a:alpha val="83460"/>
              </a:srgbClr>
            </a:solidFill>
            <a:ln>
              <a:noFill/>
            </a:ln>
          </p:spPr>
        </p:sp>
        <p:sp>
          <p:nvSpPr>
            <p:cNvPr id="57" name="Google Shape;57;p8"/>
            <p:cNvSpPr/>
            <p:nvPr/>
          </p:nvSpPr>
          <p:spPr>
            <a:xfrm>
              <a:off x="7521475" y="4023125"/>
              <a:ext cx="1634600" cy="1139975"/>
            </a:xfrm>
            <a:custGeom>
              <a:avLst/>
              <a:gdLst/>
              <a:ahLst/>
              <a:cxnLst/>
              <a:rect l="l" t="t" r="r" b="b"/>
              <a:pathLst>
                <a:path w="65384" h="45599" extrusionOk="0">
                  <a:moveTo>
                    <a:pt x="65384" y="27022"/>
                  </a:moveTo>
                  <a:lnTo>
                    <a:pt x="65384" y="0"/>
                  </a:lnTo>
                  <a:lnTo>
                    <a:pt x="0" y="45599"/>
                  </a:lnTo>
                  <a:close/>
                </a:path>
              </a:pathLst>
            </a:custGeom>
            <a:solidFill>
              <a:srgbClr val="ABE33F">
                <a:alpha val="81150"/>
              </a:srgbClr>
            </a:solidFill>
            <a:ln>
              <a:noFill/>
            </a:ln>
          </p:spPr>
        </p:sp>
      </p:grpSp>
      <p:sp>
        <p:nvSpPr>
          <p:cNvPr id="58" name="Google Shape;58;p8"/>
          <p:cNvSpPr txBox="1">
            <a:spLocks noGrp="1"/>
          </p:cNvSpPr>
          <p:nvPr>
            <p:ph type="title"/>
          </p:nvPr>
        </p:nvSpPr>
        <p:spPr>
          <a:xfrm>
            <a:off x="886650" y="398400"/>
            <a:ext cx="7370700" cy="85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8"/>
          <p:cNvSpPr txBox="1">
            <a:spLocks noGrp="1"/>
          </p:cNvSpPr>
          <p:nvPr>
            <p:ph type="sldNum" idx="12"/>
          </p:nvPr>
        </p:nvSpPr>
        <p:spPr>
          <a:xfrm>
            <a:off x="2712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9"/>
          <p:cNvSpPr/>
          <p:nvPr/>
        </p:nvSpPr>
        <p:spPr>
          <a:xfrm>
            <a:off x="-2355" y="0"/>
            <a:ext cx="5209571" cy="983354"/>
          </a:xfrm>
          <a:custGeom>
            <a:avLst/>
            <a:gdLst/>
            <a:ahLst/>
            <a:cxnLst/>
            <a:rect l="l" t="t" r="r" b="b"/>
            <a:pathLst>
              <a:path w="342116" h="53320" extrusionOk="0">
                <a:moveTo>
                  <a:pt x="0" y="0"/>
                </a:moveTo>
                <a:lnTo>
                  <a:pt x="0" y="53320"/>
                </a:lnTo>
                <a:lnTo>
                  <a:pt x="342116" y="0"/>
                </a:lnTo>
                <a:close/>
              </a:path>
            </a:pathLst>
          </a:custGeom>
          <a:solidFill>
            <a:srgbClr val="004C52"/>
          </a:solidFill>
          <a:ln>
            <a:noFill/>
          </a:ln>
        </p:spPr>
      </p:sp>
      <p:sp>
        <p:nvSpPr>
          <p:cNvPr id="62" name="Google Shape;62;p9"/>
          <p:cNvSpPr/>
          <p:nvPr/>
        </p:nvSpPr>
        <p:spPr>
          <a:xfrm>
            <a:off x="-6025" y="2"/>
            <a:ext cx="4445394" cy="1085644"/>
          </a:xfrm>
          <a:custGeom>
            <a:avLst/>
            <a:gdLst/>
            <a:ahLst/>
            <a:cxnLst/>
            <a:rect l="l" t="t" r="r" b="b"/>
            <a:pathLst>
              <a:path w="291932" h="58628" extrusionOk="0">
                <a:moveTo>
                  <a:pt x="0" y="18578"/>
                </a:moveTo>
                <a:lnTo>
                  <a:pt x="241" y="34019"/>
                </a:lnTo>
                <a:lnTo>
                  <a:pt x="221482" y="58628"/>
                </a:lnTo>
                <a:lnTo>
                  <a:pt x="291932" y="0"/>
                </a:lnTo>
                <a:close/>
              </a:path>
            </a:pathLst>
          </a:custGeom>
          <a:solidFill>
            <a:srgbClr val="ABE33F">
              <a:alpha val="81150"/>
            </a:srgbClr>
          </a:solidFill>
          <a:ln>
            <a:noFill/>
          </a:ln>
        </p:spPr>
      </p:sp>
      <p:sp>
        <p:nvSpPr>
          <p:cNvPr id="63" name="Google Shape;63;p9"/>
          <p:cNvSpPr/>
          <p:nvPr/>
        </p:nvSpPr>
        <p:spPr>
          <a:xfrm>
            <a:off x="6375475" y="4745747"/>
            <a:ext cx="2548913" cy="400879"/>
          </a:xfrm>
          <a:custGeom>
            <a:avLst/>
            <a:gdLst/>
            <a:ahLst/>
            <a:cxnLst/>
            <a:rect l="l" t="t" r="r" b="b"/>
            <a:pathLst>
              <a:path w="203628" h="19060" extrusionOk="0">
                <a:moveTo>
                  <a:pt x="0" y="19060"/>
                </a:moveTo>
                <a:lnTo>
                  <a:pt x="203628" y="19060"/>
                </a:lnTo>
                <a:lnTo>
                  <a:pt x="157305" y="0"/>
                </a:lnTo>
                <a:close/>
              </a:path>
            </a:pathLst>
          </a:custGeom>
          <a:solidFill>
            <a:srgbClr val="004C52"/>
          </a:solidFill>
          <a:ln>
            <a:noFill/>
          </a:ln>
        </p:spPr>
      </p:sp>
      <p:sp>
        <p:nvSpPr>
          <p:cNvPr id="64" name="Google Shape;64;p9"/>
          <p:cNvSpPr/>
          <p:nvPr/>
        </p:nvSpPr>
        <p:spPr>
          <a:xfrm>
            <a:off x="7341180" y="4767304"/>
            <a:ext cx="1821096" cy="395811"/>
          </a:xfrm>
          <a:custGeom>
            <a:avLst/>
            <a:gdLst/>
            <a:ahLst/>
            <a:cxnLst/>
            <a:rect l="l" t="t" r="r" b="b"/>
            <a:pathLst>
              <a:path w="145484" h="18819" extrusionOk="0">
                <a:moveTo>
                  <a:pt x="145484" y="0"/>
                </a:moveTo>
                <a:lnTo>
                  <a:pt x="145484" y="18819"/>
                </a:lnTo>
                <a:lnTo>
                  <a:pt x="0" y="18819"/>
                </a:lnTo>
                <a:close/>
              </a:path>
            </a:pathLst>
          </a:custGeom>
          <a:solidFill>
            <a:srgbClr val="00AE9D">
              <a:alpha val="83460"/>
            </a:srgbClr>
          </a:solidFill>
          <a:ln>
            <a:noFill/>
          </a:ln>
        </p:spPr>
      </p:sp>
      <p:sp>
        <p:nvSpPr>
          <p:cNvPr id="65" name="Google Shape;65;p9"/>
          <p:cNvSpPr/>
          <p:nvPr/>
        </p:nvSpPr>
        <p:spPr>
          <a:xfrm>
            <a:off x="8340717" y="4204075"/>
            <a:ext cx="818444" cy="959061"/>
          </a:xfrm>
          <a:custGeom>
            <a:avLst/>
            <a:gdLst/>
            <a:ahLst/>
            <a:cxnLst/>
            <a:rect l="l" t="t" r="r" b="b"/>
            <a:pathLst>
              <a:path w="65384" h="45599" extrusionOk="0">
                <a:moveTo>
                  <a:pt x="65384" y="27022"/>
                </a:moveTo>
                <a:lnTo>
                  <a:pt x="65384" y="0"/>
                </a:lnTo>
                <a:lnTo>
                  <a:pt x="0" y="45599"/>
                </a:lnTo>
                <a:close/>
              </a:path>
            </a:pathLst>
          </a:custGeom>
          <a:solidFill>
            <a:srgbClr val="ABE33F">
              <a:alpha val="81150"/>
            </a:srgbClr>
          </a:solidFill>
          <a:ln>
            <a:noFill/>
          </a:ln>
        </p:spPr>
      </p:sp>
      <p:sp>
        <p:nvSpPr>
          <p:cNvPr id="66" name="Google Shape;66;p9"/>
          <p:cNvSpPr/>
          <p:nvPr/>
        </p:nvSpPr>
        <p:spPr>
          <a:xfrm>
            <a:off x="1559025" y="-6025"/>
            <a:ext cx="4116775" cy="944875"/>
          </a:xfrm>
          <a:custGeom>
            <a:avLst/>
            <a:gdLst/>
            <a:ahLst/>
            <a:cxnLst/>
            <a:rect l="l" t="t" r="r" b="b"/>
            <a:pathLst>
              <a:path w="164671" h="37795" extrusionOk="0">
                <a:moveTo>
                  <a:pt x="0" y="241"/>
                </a:moveTo>
                <a:lnTo>
                  <a:pt x="132407" y="37795"/>
                </a:lnTo>
                <a:lnTo>
                  <a:pt x="164671" y="0"/>
                </a:lnTo>
                <a:lnTo>
                  <a:pt x="160329" y="241"/>
                </a:lnTo>
                <a:close/>
              </a:path>
            </a:pathLst>
          </a:custGeom>
          <a:solidFill>
            <a:srgbClr val="00AE9D">
              <a:alpha val="83460"/>
            </a:srgbClr>
          </a:solidFill>
          <a:ln>
            <a:noFill/>
          </a:ln>
        </p:spPr>
      </p:sp>
      <p:sp>
        <p:nvSpPr>
          <p:cNvPr id="67" name="Google Shape;67;p9"/>
          <p:cNvSpPr txBox="1">
            <a:spLocks noGrp="1"/>
          </p:cNvSpPr>
          <p:nvPr>
            <p:ph type="body" idx="1"/>
          </p:nvPr>
        </p:nvSpPr>
        <p:spPr>
          <a:xfrm>
            <a:off x="457200" y="4406309"/>
            <a:ext cx="8229600" cy="51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ctr">
              <a:spcBef>
                <a:spcPts val="360"/>
              </a:spcBef>
              <a:spcAft>
                <a:spcPts val="0"/>
              </a:spcAft>
              <a:buSzPts val="1400"/>
              <a:buNone/>
              <a:defRPr sz="1400"/>
            </a:lvl1pPr>
          </a:lstStyle>
          <a:p>
            <a:endParaRPr/>
          </a:p>
        </p:txBody>
      </p:sp>
      <p:sp>
        <p:nvSpPr>
          <p:cNvPr id="68" name="Google Shape;68;p9"/>
          <p:cNvSpPr txBox="1">
            <a:spLocks noGrp="1"/>
          </p:cNvSpPr>
          <p:nvPr>
            <p:ph type="sldNum" idx="12"/>
          </p:nvPr>
        </p:nvSpPr>
        <p:spPr>
          <a:xfrm>
            <a:off x="2712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0"/>
          <p:cNvSpPr txBox="1">
            <a:spLocks noGrp="1"/>
          </p:cNvSpPr>
          <p:nvPr>
            <p:ph type="sldNum" idx="12"/>
          </p:nvPr>
        </p:nvSpPr>
        <p:spPr>
          <a:xfrm>
            <a:off x="2712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‹N°›</a:t>
            </a:fld>
            <a:endParaRPr/>
          </a:p>
        </p:txBody>
      </p:sp>
      <p:pic>
        <p:nvPicPr>
          <p:cNvPr id="71" name="Google Shape;71;p1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713175" y="171675"/>
            <a:ext cx="2260100" cy="312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body" idx="1"/>
          </p:nvPr>
        </p:nvSpPr>
        <p:spPr>
          <a:xfrm>
            <a:off x="886650" y="1598408"/>
            <a:ext cx="7370700" cy="332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Clr>
                <a:srgbClr val="ABE33F"/>
              </a:buClr>
              <a:buSzPts val="2400"/>
              <a:buFont typeface="Karla"/>
              <a:buChar char="◆"/>
              <a:defRPr sz="2400">
                <a:solidFill>
                  <a:srgbClr val="004C52"/>
                </a:solidFill>
                <a:latin typeface="Karla"/>
                <a:ea typeface="Karla"/>
                <a:cs typeface="Karla"/>
                <a:sym typeface="Karla"/>
              </a:defRPr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Clr>
                <a:srgbClr val="ABE33F"/>
              </a:buClr>
              <a:buSzPts val="2400"/>
              <a:buFont typeface="Karla"/>
              <a:buChar char="◆"/>
              <a:defRPr sz="2400">
                <a:solidFill>
                  <a:srgbClr val="004C52"/>
                </a:solidFill>
                <a:latin typeface="Karla"/>
                <a:ea typeface="Karla"/>
                <a:cs typeface="Karla"/>
                <a:sym typeface="Karla"/>
              </a:defRPr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Clr>
                <a:srgbClr val="ABE33F"/>
              </a:buClr>
              <a:buSzPts val="2400"/>
              <a:buFont typeface="Karla"/>
              <a:buChar char="◇"/>
              <a:defRPr sz="2400">
                <a:solidFill>
                  <a:srgbClr val="004C52"/>
                </a:solidFill>
                <a:latin typeface="Karla"/>
                <a:ea typeface="Karla"/>
                <a:cs typeface="Karla"/>
                <a:sym typeface="Karla"/>
              </a:defRPr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Clr>
                <a:srgbClr val="004C52"/>
              </a:buClr>
              <a:buSzPts val="2400"/>
              <a:buFont typeface="Karla"/>
              <a:buChar char="●"/>
              <a:defRPr sz="2400">
                <a:solidFill>
                  <a:srgbClr val="004C52"/>
                </a:solidFill>
                <a:latin typeface="Karla"/>
                <a:ea typeface="Karla"/>
                <a:cs typeface="Karla"/>
                <a:sym typeface="Karla"/>
              </a:defRPr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Clr>
                <a:srgbClr val="004C52"/>
              </a:buClr>
              <a:buSzPts val="2400"/>
              <a:buFont typeface="Karla"/>
              <a:buChar char="○"/>
              <a:defRPr sz="2400">
                <a:solidFill>
                  <a:srgbClr val="004C52"/>
                </a:solidFill>
                <a:latin typeface="Karla"/>
                <a:ea typeface="Karla"/>
                <a:cs typeface="Karla"/>
                <a:sym typeface="Karla"/>
              </a:defRPr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Clr>
                <a:srgbClr val="004C52"/>
              </a:buClr>
              <a:buSzPts val="2400"/>
              <a:buFont typeface="Karla"/>
              <a:buChar char="■"/>
              <a:defRPr sz="2400">
                <a:solidFill>
                  <a:srgbClr val="004C52"/>
                </a:solidFill>
                <a:latin typeface="Karla"/>
                <a:ea typeface="Karla"/>
                <a:cs typeface="Karla"/>
                <a:sym typeface="Karla"/>
              </a:defRPr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Clr>
                <a:srgbClr val="004C52"/>
              </a:buClr>
              <a:buSzPts val="2400"/>
              <a:buFont typeface="Karla"/>
              <a:buChar char="●"/>
              <a:defRPr sz="2400">
                <a:solidFill>
                  <a:srgbClr val="004C52"/>
                </a:solidFill>
                <a:latin typeface="Karla"/>
                <a:ea typeface="Karla"/>
                <a:cs typeface="Karla"/>
                <a:sym typeface="Karla"/>
              </a:defRPr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Clr>
                <a:srgbClr val="004C52"/>
              </a:buClr>
              <a:buSzPts val="2400"/>
              <a:buFont typeface="Karla"/>
              <a:buChar char="○"/>
              <a:defRPr sz="2400">
                <a:solidFill>
                  <a:srgbClr val="004C52"/>
                </a:solidFill>
                <a:latin typeface="Karla"/>
                <a:ea typeface="Karla"/>
                <a:cs typeface="Karla"/>
                <a:sym typeface="Karla"/>
              </a:defRPr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Clr>
                <a:srgbClr val="004C52"/>
              </a:buClr>
              <a:buSzPts val="2400"/>
              <a:buFont typeface="Karla"/>
              <a:buChar char="■"/>
              <a:defRPr sz="2400">
                <a:solidFill>
                  <a:srgbClr val="004C52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886650" y="398400"/>
            <a:ext cx="73707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aleway"/>
              <a:buNone/>
              <a:defRPr sz="2400" b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aleway"/>
              <a:buNone/>
              <a:defRPr sz="2400" b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aleway"/>
              <a:buNone/>
              <a:defRPr sz="2400" b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aleway"/>
              <a:buNone/>
              <a:defRPr sz="2400" b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aleway"/>
              <a:buNone/>
              <a:defRPr sz="2400" b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aleway"/>
              <a:buNone/>
              <a:defRPr sz="2400" b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aleway"/>
              <a:buNone/>
              <a:defRPr sz="2400" b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aleway"/>
              <a:buNone/>
              <a:defRPr sz="2400" b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aleway"/>
              <a:buNone/>
              <a:defRPr sz="2400" b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2712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 sz="1200">
                <a:solidFill>
                  <a:srgbClr val="00AE9D"/>
                </a:solidFill>
                <a:latin typeface="Karla"/>
                <a:ea typeface="Karla"/>
                <a:cs typeface="Karla"/>
                <a:sym typeface="Karla"/>
              </a:defRPr>
            </a:lvl1pPr>
            <a:lvl2pPr lvl="1">
              <a:buNone/>
              <a:defRPr sz="1200">
                <a:solidFill>
                  <a:srgbClr val="00AE9D"/>
                </a:solidFill>
                <a:latin typeface="Karla"/>
                <a:ea typeface="Karla"/>
                <a:cs typeface="Karla"/>
                <a:sym typeface="Karla"/>
              </a:defRPr>
            </a:lvl2pPr>
            <a:lvl3pPr lvl="2">
              <a:buNone/>
              <a:defRPr sz="1200">
                <a:solidFill>
                  <a:srgbClr val="00AE9D"/>
                </a:solidFill>
                <a:latin typeface="Karla"/>
                <a:ea typeface="Karla"/>
                <a:cs typeface="Karla"/>
                <a:sym typeface="Karla"/>
              </a:defRPr>
            </a:lvl3pPr>
            <a:lvl4pPr lvl="3">
              <a:buNone/>
              <a:defRPr sz="1200">
                <a:solidFill>
                  <a:srgbClr val="00AE9D"/>
                </a:solidFill>
                <a:latin typeface="Karla"/>
                <a:ea typeface="Karla"/>
                <a:cs typeface="Karla"/>
                <a:sym typeface="Karla"/>
              </a:defRPr>
            </a:lvl4pPr>
            <a:lvl5pPr lvl="4">
              <a:buNone/>
              <a:defRPr sz="1200">
                <a:solidFill>
                  <a:srgbClr val="00AE9D"/>
                </a:solidFill>
                <a:latin typeface="Karla"/>
                <a:ea typeface="Karla"/>
                <a:cs typeface="Karla"/>
                <a:sym typeface="Karla"/>
              </a:defRPr>
            </a:lvl5pPr>
            <a:lvl6pPr lvl="5">
              <a:buNone/>
              <a:defRPr sz="1200">
                <a:solidFill>
                  <a:srgbClr val="00AE9D"/>
                </a:solidFill>
                <a:latin typeface="Karla"/>
                <a:ea typeface="Karla"/>
                <a:cs typeface="Karla"/>
                <a:sym typeface="Karla"/>
              </a:defRPr>
            </a:lvl6pPr>
            <a:lvl7pPr lvl="6">
              <a:buNone/>
              <a:defRPr sz="1200">
                <a:solidFill>
                  <a:srgbClr val="00AE9D"/>
                </a:solidFill>
                <a:latin typeface="Karla"/>
                <a:ea typeface="Karla"/>
                <a:cs typeface="Karla"/>
                <a:sym typeface="Karla"/>
              </a:defRPr>
            </a:lvl7pPr>
            <a:lvl8pPr lvl="7">
              <a:buNone/>
              <a:defRPr sz="1200">
                <a:solidFill>
                  <a:srgbClr val="00AE9D"/>
                </a:solidFill>
                <a:latin typeface="Karla"/>
                <a:ea typeface="Karla"/>
                <a:cs typeface="Karla"/>
                <a:sym typeface="Karla"/>
              </a:defRPr>
            </a:lvl8pPr>
            <a:lvl9pPr lvl="8">
              <a:buNone/>
              <a:defRPr sz="1200">
                <a:solidFill>
                  <a:srgbClr val="00AE9D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‹N°›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1"/>
          <p:cNvSpPr txBox="1">
            <a:spLocks noGrp="1"/>
          </p:cNvSpPr>
          <p:nvPr>
            <p:ph type="subTitle" idx="4294967295"/>
          </p:nvPr>
        </p:nvSpPr>
        <p:spPr>
          <a:xfrm>
            <a:off x="644175" y="3088875"/>
            <a:ext cx="77832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 algn="ctr">
              <a:buNone/>
            </a:pPr>
            <a:r>
              <a:rPr lang="en" sz="2900" b="1" dirty="0">
                <a:solidFill>
                  <a:srgbClr val="606060"/>
                </a:solidFill>
                <a:latin typeface="Newsreader"/>
                <a:ea typeface="Newsreader"/>
                <a:cs typeface="Newsreader"/>
                <a:sym typeface="Newsreader"/>
              </a:rPr>
              <a:t>Hajj - </a:t>
            </a:r>
            <a:r>
              <a:rPr lang="fr-FR" sz="2900" b="1" dirty="0" smtClean="0">
                <a:solidFill>
                  <a:srgbClr val="606060"/>
                </a:solidFill>
                <a:latin typeface="Newsreader"/>
                <a:ea typeface="Newsreader"/>
                <a:cs typeface="Newsreader"/>
                <a:sym typeface="Newsreader"/>
              </a:rPr>
              <a:t>Une leçon sur l'</a:t>
            </a:r>
            <a:r>
              <a:rPr lang="fr-FR" sz="2900" b="1" dirty="0" err="1" smtClean="0">
                <a:solidFill>
                  <a:srgbClr val="606060"/>
                </a:solidFill>
                <a:latin typeface="Newsreader"/>
                <a:ea typeface="Newsreader"/>
                <a:cs typeface="Newsreader"/>
                <a:sym typeface="Newsreader"/>
              </a:rPr>
              <a:t>inclusivité</a:t>
            </a:r>
            <a:r>
              <a:rPr lang="fr-FR" sz="2900" b="1" dirty="0" smtClean="0">
                <a:solidFill>
                  <a:srgbClr val="606060"/>
                </a:solidFill>
                <a:latin typeface="Newsreader"/>
                <a:ea typeface="Newsreader"/>
                <a:cs typeface="Newsreader"/>
                <a:sym typeface="Newsreader"/>
              </a:rPr>
              <a:t>, l'espoir et la confiance</a:t>
            </a:r>
            <a:endParaRPr sz="2900" b="1" dirty="0">
              <a:solidFill>
                <a:srgbClr val="606060"/>
              </a:solidFill>
              <a:latin typeface="Newsreader"/>
              <a:ea typeface="Newsreader"/>
              <a:cs typeface="Newsreader"/>
              <a:sym typeface="Newsreader"/>
            </a:endParaRP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endParaRPr sz="500" b="1" dirty="0">
              <a:solidFill>
                <a:srgbClr val="606060"/>
              </a:solidFill>
              <a:latin typeface="Newsreader"/>
              <a:ea typeface="Newsreader"/>
              <a:cs typeface="Newsreader"/>
              <a:sym typeface="Newsreader"/>
            </a:endParaRP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000" b="1" dirty="0" smtClean="0">
                <a:solidFill>
                  <a:srgbClr val="4472F2"/>
                </a:solidFill>
                <a:latin typeface="Newsreader"/>
                <a:ea typeface="Newsreader"/>
                <a:cs typeface="Newsreader"/>
                <a:sym typeface="Newsreader"/>
              </a:rPr>
              <a:t>École Primaire et Moyenne (sec1 &amp;2)</a:t>
            </a:r>
            <a:endParaRPr sz="2000" b="1" dirty="0">
              <a:solidFill>
                <a:srgbClr val="4472F2"/>
              </a:solidFill>
              <a:latin typeface="Newsreader"/>
              <a:ea typeface="Newsreader"/>
              <a:cs typeface="Newsreader"/>
              <a:sym typeface="Newsreader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99792" y="123478"/>
            <a:ext cx="3456384" cy="2815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0"/>
          <p:cNvSpPr txBox="1">
            <a:spLocks noGrp="1"/>
          </p:cNvSpPr>
          <p:nvPr>
            <p:ph type="body" idx="2"/>
          </p:nvPr>
        </p:nvSpPr>
        <p:spPr>
          <a:xfrm>
            <a:off x="840250" y="1297850"/>
            <a:ext cx="7399200" cy="97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buNone/>
            </a:pPr>
            <a:r>
              <a:rPr lang="fr-FR" sz="2800" b="1" dirty="0" smtClean="0">
                <a:solidFill>
                  <a:srgbClr val="4472F2"/>
                </a:solidFill>
                <a:latin typeface="Newsreader"/>
                <a:ea typeface="Newsreader"/>
                <a:cs typeface="Newsreader"/>
                <a:sym typeface="Newsreader"/>
              </a:rPr>
              <a:t>Évaluation:</a:t>
            </a:r>
            <a:endParaRPr sz="2800" dirty="0">
              <a:solidFill>
                <a:srgbClr val="606060"/>
              </a:solidFill>
              <a:latin typeface="Newsreader"/>
              <a:ea typeface="Newsreader"/>
              <a:cs typeface="Newsreader"/>
              <a:sym typeface="Newsreader"/>
            </a:endParaRPr>
          </a:p>
        </p:txBody>
      </p:sp>
      <p:pic>
        <p:nvPicPr>
          <p:cNvPr id="173" name="Google Shape;173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26825" y="1951000"/>
            <a:ext cx="3490350" cy="148700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20"/>
          <p:cNvSpPr txBox="1">
            <a:spLocks noGrp="1"/>
          </p:cNvSpPr>
          <p:nvPr>
            <p:ph type="body" idx="2"/>
          </p:nvPr>
        </p:nvSpPr>
        <p:spPr>
          <a:xfrm>
            <a:off x="1848750" y="2424600"/>
            <a:ext cx="5446500" cy="91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buNone/>
            </a:pPr>
            <a:r>
              <a:rPr lang="fr-FR" sz="1800" b="1" dirty="0" smtClean="0">
                <a:solidFill>
                  <a:srgbClr val="606060"/>
                </a:solidFill>
                <a:latin typeface="Newsreader"/>
                <a:ea typeface="Newsreader"/>
                <a:cs typeface="Newsreader"/>
                <a:sym typeface="Newsreader"/>
              </a:rPr>
              <a:t>Concevez une feuille de travail, un enregistrement de journal, un test, un quiz ou une activité basée sur la performance pour que les élèves démontrent ce qu'ils ont appris.</a:t>
            </a:r>
            <a:endParaRPr sz="1800" b="1" dirty="0">
              <a:solidFill>
                <a:srgbClr val="606060"/>
              </a:solidFill>
              <a:latin typeface="Newsreader"/>
              <a:ea typeface="Newsreader"/>
              <a:cs typeface="Newsreader"/>
              <a:sym typeface="Newsreader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600" dirty="0">
              <a:solidFill>
                <a:srgbClr val="606060"/>
              </a:solidFill>
              <a:latin typeface="Newsreader"/>
              <a:ea typeface="Newsreader"/>
              <a:cs typeface="Newsreader"/>
              <a:sym typeface="Newsreader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21"/>
          <p:cNvSpPr txBox="1">
            <a:spLocks noGrp="1"/>
          </p:cNvSpPr>
          <p:nvPr>
            <p:ph type="body" idx="2"/>
          </p:nvPr>
        </p:nvSpPr>
        <p:spPr>
          <a:xfrm>
            <a:off x="840250" y="307250"/>
            <a:ext cx="7399200" cy="97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buNone/>
            </a:pPr>
            <a:r>
              <a:rPr lang="fr-FR" sz="2800" b="1" dirty="0" smtClean="0">
                <a:solidFill>
                  <a:srgbClr val="4472F2"/>
                </a:solidFill>
                <a:latin typeface="Newsreader"/>
                <a:ea typeface="Newsreader"/>
                <a:cs typeface="Newsreader"/>
                <a:sym typeface="Newsreader"/>
              </a:rPr>
              <a:t>Liens avec le curriculum</a:t>
            </a:r>
            <a:endParaRPr sz="2800" dirty="0">
              <a:solidFill>
                <a:srgbClr val="606060"/>
              </a:solidFill>
              <a:latin typeface="Newsreader"/>
              <a:ea typeface="Newsreader"/>
              <a:cs typeface="Newsreader"/>
              <a:sym typeface="Newsreader"/>
            </a:endParaRPr>
          </a:p>
        </p:txBody>
      </p:sp>
      <p:pic>
        <p:nvPicPr>
          <p:cNvPr id="180" name="Google Shape;180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26825" y="960400"/>
            <a:ext cx="3490350" cy="14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 6"/>
          <p:cNvPicPr/>
          <p:nvPr/>
        </p:nvPicPr>
        <p:blipFill>
          <a:blip r:embed="rId4"/>
          <a:srcRect l="22963" t="24791" r="22776" b="27973"/>
          <a:stretch>
            <a:fillRect/>
          </a:stretch>
        </p:blipFill>
        <p:spPr bwMode="auto">
          <a:xfrm>
            <a:off x="1214414" y="1142990"/>
            <a:ext cx="6302040" cy="37033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2"/>
          <p:cNvSpPr txBox="1">
            <a:spLocks noGrp="1"/>
          </p:cNvSpPr>
          <p:nvPr>
            <p:ph type="body" idx="2"/>
          </p:nvPr>
        </p:nvSpPr>
        <p:spPr>
          <a:xfrm>
            <a:off x="840250" y="1831250"/>
            <a:ext cx="7399200" cy="97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3300" b="1" dirty="0" smtClean="0">
                <a:solidFill>
                  <a:srgbClr val="4472F2"/>
                </a:solidFill>
                <a:latin typeface="Newsreader"/>
                <a:ea typeface="Newsreader"/>
                <a:cs typeface="Newsreader"/>
                <a:sym typeface="Newsreader"/>
              </a:rPr>
              <a:t>Merci !</a:t>
            </a:r>
            <a:endParaRPr sz="3300" dirty="0">
              <a:solidFill>
                <a:srgbClr val="606060"/>
              </a:solidFill>
              <a:latin typeface="Newsreader"/>
              <a:ea typeface="Newsreader"/>
              <a:cs typeface="Newsreader"/>
              <a:sym typeface="Newsreader"/>
            </a:endParaRPr>
          </a:p>
        </p:txBody>
      </p:sp>
      <p:pic>
        <p:nvPicPr>
          <p:cNvPr id="187" name="Google Shape;187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26825" y="2636800"/>
            <a:ext cx="3490350" cy="14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 l="21476" t="14625" r="27241" b="4876"/>
          <a:stretch>
            <a:fillRect/>
          </a:stretch>
        </p:blipFill>
        <p:spPr bwMode="auto">
          <a:xfrm>
            <a:off x="251520" y="915566"/>
            <a:ext cx="2520280" cy="2967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Google Shape;87;p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7936698">
            <a:off x="2355967" y="1829241"/>
            <a:ext cx="809658" cy="2073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86;p1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9741170">
            <a:off x="1988683" y="3843896"/>
            <a:ext cx="820763" cy="1865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/>
          <a:srcRect l="23948" t="16375" r="26834" b="5751"/>
          <a:stretch>
            <a:fillRect/>
          </a:stretch>
        </p:blipFill>
        <p:spPr bwMode="auto">
          <a:xfrm>
            <a:off x="2987824" y="915566"/>
            <a:ext cx="2880320" cy="3417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Google Shape;87;p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7936698">
            <a:off x="5371703" y="1473007"/>
            <a:ext cx="809658" cy="1840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/>
          <a:srcRect l="27031" t="18237" r="30969" b="8876"/>
          <a:stretch>
            <a:fillRect/>
          </a:stretch>
        </p:blipFill>
        <p:spPr bwMode="auto">
          <a:xfrm>
            <a:off x="6012160" y="915566"/>
            <a:ext cx="2710889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Google Shape;88;p1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659381">
            <a:off x="5676056" y="4196132"/>
            <a:ext cx="820763" cy="1865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3"/>
          <p:cNvSpPr txBox="1">
            <a:spLocks noGrp="1"/>
          </p:cNvSpPr>
          <p:nvPr>
            <p:ph type="subTitle" idx="4294967295"/>
          </p:nvPr>
        </p:nvSpPr>
        <p:spPr>
          <a:xfrm>
            <a:off x="1187624" y="987574"/>
            <a:ext cx="5351700" cy="219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indent="-374650">
              <a:buClr>
                <a:srgbClr val="606060"/>
              </a:buClr>
              <a:buSzPts val="2300"/>
              <a:buFont typeface="Newsreader"/>
              <a:buChar char="◆"/>
            </a:pPr>
            <a:r>
              <a:rPr lang="fr-FR" sz="2300" dirty="0" smtClean="0">
                <a:solidFill>
                  <a:srgbClr val="606060"/>
                </a:solidFill>
                <a:latin typeface="Newsreader"/>
                <a:ea typeface="Newsreader"/>
                <a:cs typeface="Newsreader"/>
                <a:sym typeface="Newsreader"/>
              </a:rPr>
              <a:t>Le Hajj est un pilier de l'islam effectué par des musulmans capables physiquement </a:t>
            </a:r>
          </a:p>
          <a:p>
            <a:pPr lvl="0" indent="-374650">
              <a:buClr>
                <a:srgbClr val="606060"/>
              </a:buClr>
              <a:buSzPts val="2300"/>
              <a:buFont typeface="Newsreader"/>
              <a:buChar char="◆"/>
            </a:pPr>
            <a:r>
              <a:rPr lang="fr-FR" sz="2300" dirty="0" smtClean="0">
                <a:solidFill>
                  <a:srgbClr val="606060"/>
                </a:solidFill>
                <a:latin typeface="Newsreader"/>
                <a:ea typeface="Newsreader"/>
                <a:cs typeface="Newsreader"/>
                <a:sym typeface="Newsreader"/>
              </a:rPr>
              <a:t>Faire le lien historique entre les religions abrahamiques à travers les rituels du Hajj </a:t>
            </a:r>
          </a:p>
          <a:p>
            <a:pPr lvl="0" indent="-374650">
              <a:buClr>
                <a:srgbClr val="606060"/>
              </a:buClr>
              <a:buSzPts val="2300"/>
              <a:buFont typeface="Newsreader"/>
              <a:buChar char="◆"/>
            </a:pPr>
            <a:r>
              <a:rPr lang="fr-FR" sz="2300" dirty="0" smtClean="0">
                <a:solidFill>
                  <a:srgbClr val="606060"/>
                </a:solidFill>
                <a:latin typeface="Newsreader"/>
                <a:ea typeface="Newsreader"/>
                <a:cs typeface="Newsreader"/>
                <a:sym typeface="Newsreader"/>
              </a:rPr>
              <a:t>Le Hajj montre que nous ne devons pas nous juger par notre apparence</a:t>
            </a:r>
          </a:p>
          <a:p>
            <a:pPr lvl="0" indent="-374650">
              <a:buClr>
                <a:srgbClr val="606060"/>
              </a:buClr>
              <a:buSzPts val="2300"/>
              <a:buFont typeface="Newsreader"/>
              <a:buChar char="◆"/>
            </a:pPr>
            <a:r>
              <a:rPr lang="fr-FR" sz="2300" dirty="0" smtClean="0">
                <a:solidFill>
                  <a:srgbClr val="606060"/>
                </a:solidFill>
                <a:latin typeface="Newsreader"/>
                <a:ea typeface="Newsreader"/>
                <a:cs typeface="Newsreader"/>
                <a:sym typeface="Newsreader"/>
              </a:rPr>
              <a:t> En savoir plus sur l'empathie, la gentillesse, l'espoir et la confiance</a:t>
            </a:r>
            <a:endParaRPr sz="1800" dirty="0">
              <a:solidFill>
                <a:srgbClr val="606060"/>
              </a:solidFill>
              <a:latin typeface="Newsreader"/>
              <a:ea typeface="Newsreader"/>
              <a:cs typeface="Newsreader"/>
              <a:sym typeface="Newsreader"/>
            </a:endParaRPr>
          </a:p>
        </p:txBody>
      </p:sp>
      <p:pic>
        <p:nvPicPr>
          <p:cNvPr id="94" name="Google Shape;9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01850" y="796950"/>
            <a:ext cx="2787750" cy="2787750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3"/>
          <p:cNvSpPr txBox="1">
            <a:spLocks noGrp="1"/>
          </p:cNvSpPr>
          <p:nvPr>
            <p:ph type="subTitle" idx="4294967295"/>
          </p:nvPr>
        </p:nvSpPr>
        <p:spPr>
          <a:xfrm>
            <a:off x="481874" y="275625"/>
            <a:ext cx="6538398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buNone/>
            </a:pPr>
            <a:r>
              <a:rPr lang="fr-FR" sz="3600" b="1" dirty="0" smtClean="0">
                <a:solidFill>
                  <a:srgbClr val="606060"/>
                </a:solidFill>
                <a:latin typeface="Newsreader"/>
                <a:ea typeface="Newsreader"/>
                <a:cs typeface="Newsreader"/>
                <a:sym typeface="Newsreader"/>
              </a:rPr>
              <a:t>Objectifs d'apprentissage</a:t>
            </a:r>
            <a:endParaRPr sz="3600" b="1" dirty="0">
              <a:solidFill>
                <a:srgbClr val="4472F2"/>
              </a:solidFill>
              <a:latin typeface="Newsreader"/>
              <a:ea typeface="Newsreader"/>
              <a:cs typeface="Newsreader"/>
              <a:sym typeface="Newsreader"/>
            </a:endParaRPr>
          </a:p>
        </p:txBody>
      </p:sp>
      <p:pic>
        <p:nvPicPr>
          <p:cNvPr id="96" name="Google Shape;96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9512" y="987574"/>
            <a:ext cx="2965546" cy="1263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4"/>
          <p:cNvSpPr txBox="1">
            <a:spLocks noGrp="1"/>
          </p:cNvSpPr>
          <p:nvPr>
            <p:ph type="subTitle" idx="4294967295"/>
          </p:nvPr>
        </p:nvSpPr>
        <p:spPr>
          <a:xfrm>
            <a:off x="3377800" y="672550"/>
            <a:ext cx="5222700" cy="95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buNone/>
            </a:pPr>
            <a:r>
              <a:rPr lang="fr-FR" sz="2900" b="1" dirty="0" smtClean="0">
                <a:solidFill>
                  <a:srgbClr val="606060"/>
                </a:solidFill>
                <a:latin typeface="Newsreader"/>
                <a:ea typeface="Newsreader"/>
                <a:cs typeface="Newsreader"/>
                <a:sym typeface="Newsreader"/>
              </a:rPr>
              <a:t>Préparation des enseignants</a:t>
            </a:r>
            <a:endParaRPr sz="2900" b="1" dirty="0">
              <a:solidFill>
                <a:srgbClr val="606060"/>
              </a:solidFill>
              <a:latin typeface="Newsreader"/>
              <a:ea typeface="Newsreader"/>
              <a:cs typeface="Newsreader"/>
              <a:sym typeface="Newsreader"/>
            </a:endParaRPr>
          </a:p>
        </p:txBody>
      </p:sp>
      <p:pic>
        <p:nvPicPr>
          <p:cNvPr id="102" name="Google Shape;10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5825" y="714000"/>
            <a:ext cx="2557175" cy="95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74973" y="1726750"/>
            <a:ext cx="2755799" cy="15928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16425" y="1726750"/>
            <a:ext cx="2755799" cy="1592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87450" y="3161025"/>
            <a:ext cx="2867201" cy="1764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039275" y="3161025"/>
            <a:ext cx="2628876" cy="1557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69400" y="2215275"/>
            <a:ext cx="3405200" cy="819900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15"/>
          <p:cNvSpPr txBox="1">
            <a:spLocks noGrp="1"/>
          </p:cNvSpPr>
          <p:nvPr>
            <p:ph type="body" idx="1"/>
          </p:nvPr>
        </p:nvSpPr>
        <p:spPr>
          <a:xfrm>
            <a:off x="2707650" y="2399300"/>
            <a:ext cx="3749700" cy="36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fr-FR" dirty="0" smtClean="0"/>
              <a:t>Interrompre 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fr-FR" dirty="0" smtClean="0"/>
              <a:t>les idées fausses</a:t>
            </a:r>
            <a:endParaRPr dirty="0"/>
          </a:p>
        </p:txBody>
      </p:sp>
      <p:sp>
        <p:nvSpPr>
          <p:cNvPr id="113" name="Google Shape;113;p15"/>
          <p:cNvSpPr txBox="1">
            <a:spLocks noGrp="1"/>
          </p:cNvSpPr>
          <p:nvPr>
            <p:ph type="sldNum" idx="12"/>
          </p:nvPr>
        </p:nvSpPr>
        <p:spPr>
          <a:xfrm>
            <a:off x="2712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5</a:t>
            </a:fld>
            <a:endParaRPr/>
          </a:p>
        </p:txBody>
      </p:sp>
      <p:pic>
        <p:nvPicPr>
          <p:cNvPr id="114" name="Google Shape;114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5412" y="3254212"/>
            <a:ext cx="2222829" cy="14643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27308" y="3254212"/>
            <a:ext cx="2330051" cy="14643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54825" y="597321"/>
            <a:ext cx="2222828" cy="13989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368202" y="531903"/>
            <a:ext cx="2283226" cy="14643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062167" y="531900"/>
            <a:ext cx="2277716" cy="14643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177900" y="3254200"/>
            <a:ext cx="2277699" cy="1464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6"/>
          <p:cNvSpPr txBox="1">
            <a:spLocks noGrp="1"/>
          </p:cNvSpPr>
          <p:nvPr>
            <p:ph type="body" idx="2"/>
          </p:nvPr>
        </p:nvSpPr>
        <p:spPr>
          <a:xfrm>
            <a:off x="1399274" y="3837925"/>
            <a:ext cx="2668669" cy="68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buNone/>
            </a:pPr>
            <a:r>
              <a:rPr lang="fr-FR" sz="2300" b="1" dirty="0" smtClean="0">
                <a:solidFill>
                  <a:srgbClr val="F2C244"/>
                </a:solidFill>
                <a:latin typeface="Kalam"/>
                <a:ea typeface="Kalam"/>
                <a:cs typeface="Kalam"/>
                <a:sym typeface="Kalam"/>
              </a:rPr>
              <a:t>Conférencier invité + jeu de rôle</a:t>
            </a:r>
            <a:endParaRPr dirty="0">
              <a:solidFill>
                <a:srgbClr val="F2C244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125" name="Google Shape;125;p16"/>
          <p:cNvSpPr txBox="1">
            <a:spLocks noGrp="1"/>
          </p:cNvSpPr>
          <p:nvPr>
            <p:ph type="body" idx="2"/>
          </p:nvPr>
        </p:nvSpPr>
        <p:spPr>
          <a:xfrm>
            <a:off x="840250" y="383450"/>
            <a:ext cx="7399200" cy="97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 algn="ctr">
              <a:buNone/>
            </a:pPr>
            <a:r>
              <a:rPr lang="en" sz="2800" b="1" dirty="0">
                <a:solidFill>
                  <a:srgbClr val="4472F2"/>
                </a:solidFill>
                <a:latin typeface="Newsreader"/>
                <a:ea typeface="Newsreader"/>
                <a:cs typeface="Newsreader"/>
                <a:sym typeface="Newsreader"/>
              </a:rPr>
              <a:t>#1 </a:t>
            </a:r>
            <a:r>
              <a:rPr lang="fr-FR" sz="2800" b="1" dirty="0" smtClean="0">
                <a:solidFill>
                  <a:srgbClr val="4472F2"/>
                </a:solidFill>
                <a:latin typeface="Newsreader"/>
                <a:ea typeface="Newsreader"/>
                <a:cs typeface="Newsreader"/>
                <a:sym typeface="Newsreader"/>
              </a:rPr>
              <a:t>Participez : "Faites-le"</a:t>
            </a:r>
            <a:endParaRPr lang="fr-FR" sz="2800" dirty="0">
              <a:solidFill>
                <a:srgbClr val="606060"/>
              </a:solidFill>
              <a:latin typeface="Newsreader"/>
              <a:ea typeface="Newsreader"/>
              <a:cs typeface="Newsreader"/>
              <a:sym typeface="Newsreader"/>
            </a:endParaRPr>
          </a:p>
        </p:txBody>
      </p:sp>
      <p:pic>
        <p:nvPicPr>
          <p:cNvPr id="126" name="Google Shape;126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26825" y="1036600"/>
            <a:ext cx="3490350" cy="14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16"/>
          <p:cNvPicPr preferRelativeResize="0"/>
          <p:nvPr/>
        </p:nvPicPr>
        <p:blipFill rotWithShape="1">
          <a:blip r:embed="rId4">
            <a:alphaModFix/>
          </a:blip>
          <a:srcRect l="23249" t="24668" r="23007" b="23528"/>
          <a:stretch/>
        </p:blipFill>
        <p:spPr>
          <a:xfrm>
            <a:off x="1542175" y="1404700"/>
            <a:ext cx="2079399" cy="255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50575" y="1848475"/>
            <a:ext cx="2960527" cy="1850326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16"/>
          <p:cNvSpPr txBox="1">
            <a:spLocks noGrp="1"/>
          </p:cNvSpPr>
          <p:nvPr>
            <p:ph type="body" idx="2"/>
          </p:nvPr>
        </p:nvSpPr>
        <p:spPr>
          <a:xfrm>
            <a:off x="5479075" y="3854300"/>
            <a:ext cx="2365200" cy="68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buNone/>
            </a:pPr>
            <a:r>
              <a:rPr lang="fr-FR" sz="2300" b="1" dirty="0" smtClean="0">
                <a:solidFill>
                  <a:srgbClr val="F2C244"/>
                </a:solidFill>
                <a:latin typeface="Kalam"/>
                <a:ea typeface="Kalam"/>
                <a:cs typeface="Kalam"/>
                <a:sym typeface="Kalam"/>
              </a:rPr>
              <a:t>Présentation vidéo</a:t>
            </a:r>
            <a:endParaRPr dirty="0">
              <a:solidFill>
                <a:srgbClr val="F2C244"/>
              </a:solidFill>
              <a:latin typeface="Kalam"/>
              <a:ea typeface="Kalam"/>
              <a:cs typeface="Kalam"/>
              <a:sym typeface="Kalam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01600" y="704200"/>
            <a:ext cx="3405200" cy="819900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17"/>
          <p:cNvSpPr txBox="1">
            <a:spLocks noGrp="1"/>
          </p:cNvSpPr>
          <p:nvPr>
            <p:ph type="body" idx="1"/>
          </p:nvPr>
        </p:nvSpPr>
        <p:spPr>
          <a:xfrm>
            <a:off x="2739850" y="888225"/>
            <a:ext cx="3749700" cy="36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fr-FR" dirty="0" smtClean="0"/>
              <a:t>Des activités pratiques</a:t>
            </a:r>
            <a:endParaRPr dirty="0"/>
          </a:p>
        </p:txBody>
      </p:sp>
      <p:sp>
        <p:nvSpPr>
          <p:cNvPr id="136" name="Google Shape;136;p17"/>
          <p:cNvSpPr txBox="1">
            <a:spLocks noGrp="1"/>
          </p:cNvSpPr>
          <p:nvPr>
            <p:ph type="sldNum" idx="12"/>
          </p:nvPr>
        </p:nvSpPr>
        <p:spPr>
          <a:xfrm>
            <a:off x="2712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7</a:t>
            </a:fld>
            <a:endParaRPr/>
          </a:p>
        </p:txBody>
      </p:sp>
      <p:pic>
        <p:nvPicPr>
          <p:cNvPr id="137" name="Google Shape;137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3450" y="1853684"/>
            <a:ext cx="1307604" cy="21791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36268" y="1818409"/>
            <a:ext cx="1172432" cy="25966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17"/>
          <p:cNvPicPr preferRelativeResize="0"/>
          <p:nvPr/>
        </p:nvPicPr>
        <p:blipFill rotWithShape="1">
          <a:blip r:embed="rId6">
            <a:alphaModFix/>
          </a:blip>
          <a:srcRect t="1281" b="3098"/>
          <a:stretch/>
        </p:blipFill>
        <p:spPr>
          <a:xfrm>
            <a:off x="6929850" y="1853675"/>
            <a:ext cx="1890375" cy="268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1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263452" y="1926450"/>
            <a:ext cx="2205776" cy="2256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8"/>
          <p:cNvSpPr txBox="1">
            <a:spLocks noGrp="1"/>
          </p:cNvSpPr>
          <p:nvPr>
            <p:ph type="body" idx="2"/>
          </p:nvPr>
        </p:nvSpPr>
        <p:spPr>
          <a:xfrm>
            <a:off x="870750" y="1419650"/>
            <a:ext cx="2365200" cy="342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buNone/>
            </a:pPr>
            <a:r>
              <a:rPr lang="fr-FR" sz="1700" b="1" dirty="0" smtClean="0">
                <a:solidFill>
                  <a:srgbClr val="4472F2"/>
                </a:solidFill>
                <a:latin typeface="Newsreader"/>
                <a:ea typeface="Newsreader"/>
                <a:cs typeface="Newsreader"/>
                <a:sym typeface="Newsreader"/>
              </a:rPr>
              <a:t>Membre de la communauté musulmane</a:t>
            </a:r>
          </a:p>
          <a:p>
            <a:pPr marL="0" lvl="0" indent="0">
              <a:buNone/>
            </a:pPr>
            <a:r>
              <a:rPr lang="fr-FR" sz="1500" dirty="0" smtClean="0">
                <a:solidFill>
                  <a:srgbClr val="606060"/>
                </a:solidFill>
                <a:latin typeface="Newsreader"/>
                <a:ea typeface="Newsreader"/>
                <a:cs typeface="Newsreader"/>
                <a:sym typeface="Newsreader"/>
              </a:rPr>
              <a:t>Images, vidéos et</a:t>
            </a:r>
          </a:p>
          <a:p>
            <a:pPr marL="0" lvl="0" indent="0">
              <a:buNone/>
            </a:pPr>
            <a:r>
              <a:rPr lang="fr-FR" sz="1500" dirty="0" smtClean="0">
                <a:solidFill>
                  <a:srgbClr val="606060"/>
                </a:solidFill>
                <a:latin typeface="Newsreader"/>
                <a:ea typeface="Newsreader"/>
                <a:cs typeface="Newsreader"/>
                <a:sym typeface="Newsreader"/>
              </a:rPr>
              <a:t> narration</a:t>
            </a:r>
            <a:endParaRPr sz="1500" dirty="0">
              <a:solidFill>
                <a:srgbClr val="606060"/>
              </a:solidFill>
              <a:latin typeface="Newsreader"/>
              <a:ea typeface="Newsreader"/>
              <a:cs typeface="Newsreader"/>
              <a:sym typeface="Newsreader"/>
            </a:endParaRPr>
          </a:p>
        </p:txBody>
      </p:sp>
      <p:sp>
        <p:nvSpPr>
          <p:cNvPr id="146" name="Google Shape;146;p18"/>
          <p:cNvSpPr txBox="1">
            <a:spLocks noGrp="1"/>
          </p:cNvSpPr>
          <p:nvPr>
            <p:ph type="body" idx="3"/>
          </p:nvPr>
        </p:nvSpPr>
        <p:spPr>
          <a:xfrm>
            <a:off x="3357250" y="1419650"/>
            <a:ext cx="2365200" cy="266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buNone/>
            </a:pPr>
            <a:r>
              <a:rPr lang="fr-FR" sz="1700" b="1" dirty="0" smtClean="0">
                <a:solidFill>
                  <a:srgbClr val="4472F2"/>
                </a:solidFill>
                <a:latin typeface="Newsreader"/>
                <a:ea typeface="Newsreader"/>
                <a:cs typeface="Newsreader"/>
                <a:sym typeface="Newsreader"/>
              </a:rPr>
              <a:t>Partager les réactions et les observations</a:t>
            </a:r>
          </a:p>
          <a:p>
            <a:pPr marL="0" lvl="0" indent="0">
              <a:buNone/>
            </a:pPr>
            <a:r>
              <a:rPr lang="en" sz="1500" dirty="0" smtClean="0">
                <a:solidFill>
                  <a:srgbClr val="606060"/>
                </a:solidFill>
                <a:latin typeface="Newsreader"/>
                <a:ea typeface="Newsreader"/>
                <a:cs typeface="Newsreader"/>
                <a:sym typeface="Newsreader"/>
              </a:rPr>
              <a:t>‘Tawaf</a:t>
            </a:r>
            <a:r>
              <a:rPr lang="en" sz="1500" dirty="0">
                <a:solidFill>
                  <a:srgbClr val="606060"/>
                </a:solidFill>
                <a:latin typeface="Newsreader"/>
                <a:ea typeface="Newsreader"/>
                <a:cs typeface="Newsreader"/>
                <a:sym typeface="Newsreader"/>
              </a:rPr>
              <a:t>, Safaa, </a:t>
            </a:r>
            <a:r>
              <a:rPr lang="en" sz="1500" dirty="0" smtClean="0">
                <a:solidFill>
                  <a:srgbClr val="606060"/>
                </a:solidFill>
                <a:latin typeface="Newsreader"/>
                <a:ea typeface="Newsreader"/>
                <a:cs typeface="Newsreader"/>
                <a:sym typeface="Newsreader"/>
              </a:rPr>
              <a:t>et </a:t>
            </a:r>
            <a:r>
              <a:rPr lang="en" sz="1500" dirty="0">
                <a:solidFill>
                  <a:srgbClr val="606060"/>
                </a:solidFill>
                <a:latin typeface="Newsreader"/>
                <a:ea typeface="Newsreader"/>
                <a:cs typeface="Newsreader"/>
                <a:sym typeface="Newsreader"/>
              </a:rPr>
              <a:t>Marwa’</a:t>
            </a:r>
            <a:endParaRPr sz="1500" dirty="0">
              <a:solidFill>
                <a:srgbClr val="606060"/>
              </a:solidFill>
              <a:latin typeface="Newsreader"/>
              <a:ea typeface="Newsreader"/>
              <a:cs typeface="Newsreader"/>
              <a:sym typeface="Newsreader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500" dirty="0">
              <a:solidFill>
                <a:srgbClr val="606060"/>
              </a:solidFill>
              <a:latin typeface="Newsreader"/>
              <a:ea typeface="Newsreader"/>
              <a:cs typeface="Newsreader"/>
              <a:sym typeface="Newsreader"/>
            </a:endParaRPr>
          </a:p>
        </p:txBody>
      </p:sp>
      <p:sp>
        <p:nvSpPr>
          <p:cNvPr id="147" name="Google Shape;147;p18"/>
          <p:cNvSpPr txBox="1">
            <a:spLocks noGrp="1"/>
          </p:cNvSpPr>
          <p:nvPr>
            <p:ph type="body" idx="1"/>
          </p:nvPr>
        </p:nvSpPr>
        <p:spPr>
          <a:xfrm>
            <a:off x="5843775" y="1419650"/>
            <a:ext cx="2365200" cy="24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buNone/>
            </a:pPr>
            <a:r>
              <a:rPr lang="en-US" sz="1700" b="1" dirty="0" smtClean="0">
                <a:solidFill>
                  <a:srgbClr val="4472F2"/>
                </a:solidFill>
                <a:latin typeface="Newsreader"/>
                <a:ea typeface="Newsreader"/>
                <a:cs typeface="Newsreader"/>
                <a:sym typeface="Newsreader"/>
              </a:rPr>
              <a:t>Sentiments </a:t>
            </a:r>
            <a:r>
              <a:rPr lang="en-US" sz="1700" b="1" dirty="0" err="1" smtClean="0">
                <a:solidFill>
                  <a:srgbClr val="4472F2"/>
                </a:solidFill>
                <a:latin typeface="Newsreader"/>
                <a:ea typeface="Newsreader"/>
                <a:cs typeface="Newsreader"/>
                <a:sym typeface="Newsreader"/>
              </a:rPr>
              <a:t>générés</a:t>
            </a:r>
            <a:r>
              <a:rPr lang="en-US" sz="1700" b="1" dirty="0" smtClean="0">
                <a:solidFill>
                  <a:srgbClr val="4472F2"/>
                </a:solidFill>
                <a:latin typeface="Newsreader"/>
                <a:ea typeface="Newsreader"/>
                <a:cs typeface="Newsreader"/>
                <a:sym typeface="Newsreader"/>
              </a:rPr>
              <a:t> par </a:t>
            </a:r>
            <a:r>
              <a:rPr lang="en-US" sz="1700" b="1" dirty="0" err="1" smtClean="0">
                <a:solidFill>
                  <a:srgbClr val="4472F2"/>
                </a:solidFill>
                <a:latin typeface="Newsreader"/>
                <a:ea typeface="Newsreader"/>
                <a:cs typeface="Newsreader"/>
                <a:sym typeface="Newsreader"/>
              </a:rPr>
              <a:t>l'expérience</a:t>
            </a:r>
            <a:endParaRPr lang="en-US" sz="1700" b="1" dirty="0" smtClean="0">
              <a:solidFill>
                <a:srgbClr val="4472F2"/>
              </a:solidFill>
              <a:latin typeface="Newsreader"/>
              <a:ea typeface="Newsreader"/>
              <a:cs typeface="Newsreader"/>
              <a:sym typeface="Newsreader"/>
            </a:endParaRPr>
          </a:p>
          <a:p>
            <a:pPr marL="0" lvl="0" indent="0">
              <a:buNone/>
            </a:pPr>
            <a:r>
              <a:rPr lang="fr-FR" sz="1500" dirty="0" smtClean="0">
                <a:solidFill>
                  <a:srgbClr val="606060"/>
                </a:solidFill>
                <a:latin typeface="Newsreader"/>
                <a:ea typeface="Newsreader"/>
                <a:cs typeface="Newsreader"/>
                <a:sym typeface="Newsreader"/>
              </a:rPr>
              <a:t>Capturez les mots dans des nuages de mots</a:t>
            </a:r>
            <a:endParaRPr sz="1500" dirty="0">
              <a:solidFill>
                <a:srgbClr val="606060"/>
              </a:solidFill>
              <a:latin typeface="Newsreader"/>
              <a:ea typeface="Newsreader"/>
              <a:cs typeface="Newsreader"/>
              <a:sym typeface="Newsreader"/>
            </a:endParaRPr>
          </a:p>
        </p:txBody>
      </p:sp>
      <p:sp>
        <p:nvSpPr>
          <p:cNvPr id="148" name="Google Shape;148;p18"/>
          <p:cNvSpPr txBox="1">
            <a:spLocks noGrp="1"/>
          </p:cNvSpPr>
          <p:nvPr>
            <p:ph type="body" idx="2"/>
          </p:nvPr>
        </p:nvSpPr>
        <p:spPr>
          <a:xfrm>
            <a:off x="755576" y="2931790"/>
            <a:ext cx="2343600" cy="130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fr-FR" sz="1700" b="1" dirty="0" smtClean="0">
                <a:solidFill>
                  <a:srgbClr val="F2C244"/>
                </a:solidFill>
                <a:latin typeface="Newsreader"/>
                <a:ea typeface="Newsreader"/>
                <a:cs typeface="Newsreader"/>
                <a:sym typeface="Newsreader"/>
              </a:rPr>
              <a:t>Points de discussion </a:t>
            </a:r>
            <a:r>
              <a:rPr lang="en" sz="1700" b="1" dirty="0" smtClean="0">
                <a:solidFill>
                  <a:srgbClr val="F2C244"/>
                </a:solidFill>
                <a:latin typeface="Newsreader"/>
                <a:ea typeface="Newsreader"/>
                <a:cs typeface="Newsreader"/>
                <a:sym typeface="Newsreader"/>
              </a:rPr>
              <a:t>:</a:t>
            </a:r>
            <a:endParaRPr sz="1500" dirty="0">
              <a:solidFill>
                <a:srgbClr val="606060"/>
              </a:solidFill>
              <a:latin typeface="Newsreader"/>
              <a:ea typeface="Newsreader"/>
              <a:cs typeface="Newsreader"/>
              <a:sym typeface="Newsreader"/>
            </a:endParaRPr>
          </a:p>
        </p:txBody>
      </p:sp>
      <p:sp>
        <p:nvSpPr>
          <p:cNvPr id="149" name="Google Shape;149;p18"/>
          <p:cNvSpPr txBox="1">
            <a:spLocks noGrp="1"/>
          </p:cNvSpPr>
          <p:nvPr>
            <p:ph type="body" idx="3"/>
          </p:nvPr>
        </p:nvSpPr>
        <p:spPr>
          <a:xfrm>
            <a:off x="2771800" y="2643758"/>
            <a:ext cx="5229600" cy="130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indent="-323850">
              <a:buClr>
                <a:srgbClr val="606060"/>
              </a:buClr>
              <a:buSzPts val="1500"/>
              <a:buFont typeface="Newsreader"/>
              <a:buChar char="◆"/>
            </a:pPr>
            <a:r>
              <a:rPr lang="fr-FR" sz="1500" dirty="0" smtClean="0">
                <a:solidFill>
                  <a:srgbClr val="606060"/>
                </a:solidFill>
                <a:latin typeface="Newsreader"/>
                <a:ea typeface="Newsreader"/>
                <a:cs typeface="Newsreader"/>
                <a:sym typeface="Newsreader"/>
              </a:rPr>
              <a:t>Nous sommes tous différents (culturellement, teint de peau, religion etc..) mais égaux quand on fait une tâche ensemble. </a:t>
            </a:r>
          </a:p>
          <a:p>
            <a:pPr lvl="0" indent="-323850">
              <a:buClr>
                <a:srgbClr val="606060"/>
              </a:buClr>
              <a:buSzPts val="1500"/>
              <a:buFont typeface="Newsreader"/>
              <a:buChar char="◆"/>
            </a:pPr>
            <a:r>
              <a:rPr lang="fr-FR" sz="1500" dirty="0" smtClean="0">
                <a:solidFill>
                  <a:srgbClr val="606060"/>
                </a:solidFill>
                <a:latin typeface="Newsreader"/>
                <a:ea typeface="Newsreader"/>
                <a:cs typeface="Newsreader"/>
                <a:sym typeface="Newsreader"/>
              </a:rPr>
              <a:t>Que pouvons-nous faire dans notre classe pour saisir le thème de la diversité et de l'antiracisme ? </a:t>
            </a:r>
          </a:p>
          <a:p>
            <a:pPr lvl="0" indent="-323850">
              <a:buClr>
                <a:srgbClr val="606060"/>
              </a:buClr>
              <a:buSzPts val="1500"/>
              <a:buFont typeface="Newsreader"/>
              <a:buChar char="◆"/>
            </a:pPr>
            <a:r>
              <a:rPr lang="fr-FR" sz="1500" dirty="0" smtClean="0">
                <a:solidFill>
                  <a:srgbClr val="606060"/>
                </a:solidFill>
                <a:latin typeface="Newsreader"/>
                <a:ea typeface="Newsreader"/>
                <a:cs typeface="Newsreader"/>
                <a:sym typeface="Newsreader"/>
              </a:rPr>
              <a:t>Que pouvons-nous faire pour pratiquer l'antiracisme dans notre communauté scolaire? </a:t>
            </a:r>
          </a:p>
          <a:p>
            <a:pPr lvl="0" indent="-323850">
              <a:buClr>
                <a:srgbClr val="606060"/>
              </a:buClr>
              <a:buSzPts val="1500"/>
              <a:buFont typeface="Newsreader"/>
              <a:buChar char="◆"/>
            </a:pPr>
            <a:r>
              <a:rPr lang="fr-FR" sz="1500" dirty="0" smtClean="0">
                <a:solidFill>
                  <a:srgbClr val="606060"/>
                </a:solidFill>
                <a:latin typeface="Newsreader"/>
                <a:ea typeface="Newsreader"/>
                <a:cs typeface="Newsreader"/>
                <a:sym typeface="Newsreader"/>
              </a:rPr>
              <a:t>Comment instaurer la confiance entre les élèves de notre classe et l'école ?</a:t>
            </a:r>
            <a:endParaRPr sz="1500" dirty="0">
              <a:solidFill>
                <a:srgbClr val="606060"/>
              </a:solidFill>
              <a:latin typeface="Newsreader"/>
              <a:ea typeface="Newsreader"/>
              <a:cs typeface="Newsreader"/>
              <a:sym typeface="Newsreader"/>
            </a:endParaRPr>
          </a:p>
        </p:txBody>
      </p:sp>
      <p:pic>
        <p:nvPicPr>
          <p:cNvPr id="150" name="Google Shape;150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1976" y="143291"/>
            <a:ext cx="1391524" cy="1499475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18"/>
          <p:cNvSpPr txBox="1">
            <a:spLocks noGrp="1"/>
          </p:cNvSpPr>
          <p:nvPr>
            <p:ph type="body" idx="2"/>
          </p:nvPr>
        </p:nvSpPr>
        <p:spPr>
          <a:xfrm>
            <a:off x="840250" y="406875"/>
            <a:ext cx="7399200" cy="97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 algn="ctr">
              <a:buNone/>
            </a:pPr>
            <a:r>
              <a:rPr lang="en" sz="2800" b="1" dirty="0">
                <a:solidFill>
                  <a:srgbClr val="F2C244"/>
                </a:solidFill>
                <a:latin typeface="Newsreader"/>
                <a:ea typeface="Newsreader"/>
                <a:cs typeface="Newsreader"/>
                <a:sym typeface="Newsreader"/>
              </a:rPr>
              <a:t># 2 </a:t>
            </a:r>
            <a:r>
              <a:rPr lang="fr-FR" sz="2800" b="1" dirty="0" smtClean="0">
                <a:solidFill>
                  <a:srgbClr val="F2C244"/>
                </a:solidFill>
                <a:latin typeface="Newsreader"/>
                <a:ea typeface="Newsreader"/>
                <a:cs typeface="Newsreader"/>
                <a:sym typeface="Newsreader"/>
              </a:rPr>
              <a:t>Réfléchissez : "Ce qui s'est passé"</a:t>
            </a:r>
            <a:endParaRPr sz="2800" dirty="0">
              <a:solidFill>
                <a:srgbClr val="F2C244"/>
              </a:solidFill>
              <a:latin typeface="Newsreader"/>
              <a:ea typeface="Newsreader"/>
              <a:cs typeface="Newsreader"/>
              <a:sym typeface="Newsreader"/>
            </a:endParaRPr>
          </a:p>
        </p:txBody>
      </p:sp>
      <p:pic>
        <p:nvPicPr>
          <p:cNvPr id="152" name="Google Shape;152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26825" y="1112800"/>
            <a:ext cx="3490350" cy="14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9"/>
          <p:cNvSpPr txBox="1">
            <a:spLocks noGrp="1"/>
          </p:cNvSpPr>
          <p:nvPr>
            <p:ph type="body" idx="2"/>
          </p:nvPr>
        </p:nvSpPr>
        <p:spPr>
          <a:xfrm>
            <a:off x="840250" y="383450"/>
            <a:ext cx="7399200" cy="97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 algn="ctr">
              <a:buNone/>
            </a:pPr>
            <a:r>
              <a:rPr lang="en" sz="2800" b="1" dirty="0">
                <a:solidFill>
                  <a:srgbClr val="4472F2"/>
                </a:solidFill>
                <a:latin typeface="Newsreader"/>
                <a:ea typeface="Newsreader"/>
                <a:cs typeface="Newsreader"/>
                <a:sym typeface="Newsreader"/>
              </a:rPr>
              <a:t>#3 </a:t>
            </a:r>
            <a:r>
              <a:rPr lang="fr-FR" sz="2800" b="1" dirty="0" smtClean="0">
                <a:solidFill>
                  <a:srgbClr val="4472F2"/>
                </a:solidFill>
                <a:latin typeface="Newsreader"/>
                <a:ea typeface="Newsreader"/>
                <a:cs typeface="Newsreader"/>
                <a:sym typeface="Newsreader"/>
              </a:rPr>
              <a:t>Appliquer : « Et maintenant ? »</a:t>
            </a:r>
            <a:endParaRPr sz="2800" dirty="0">
              <a:solidFill>
                <a:srgbClr val="606060"/>
              </a:solidFill>
              <a:latin typeface="Newsreader"/>
              <a:ea typeface="Newsreader"/>
              <a:cs typeface="Newsreader"/>
              <a:sym typeface="Newsreader"/>
            </a:endParaRPr>
          </a:p>
        </p:txBody>
      </p:sp>
      <p:pic>
        <p:nvPicPr>
          <p:cNvPr id="158" name="Google Shape;158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26825" y="1036600"/>
            <a:ext cx="3490350" cy="148700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19"/>
          <p:cNvSpPr txBox="1">
            <a:spLocks noGrp="1"/>
          </p:cNvSpPr>
          <p:nvPr>
            <p:ph type="body" idx="2"/>
          </p:nvPr>
        </p:nvSpPr>
        <p:spPr>
          <a:xfrm>
            <a:off x="1848750" y="1281600"/>
            <a:ext cx="5446500" cy="91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buNone/>
            </a:pPr>
            <a:r>
              <a:rPr lang="fr-FR" b="1" dirty="0" smtClean="0">
                <a:solidFill>
                  <a:srgbClr val="606060"/>
                </a:solidFill>
                <a:latin typeface="Newsreader"/>
                <a:ea typeface="Newsreader"/>
                <a:cs typeface="Newsreader"/>
                <a:sym typeface="Newsreader"/>
              </a:rPr>
              <a:t>Appliquez ce qui a été appris sur le Hajj et le respect des autres à une situation similaire ou différente.</a:t>
            </a:r>
            <a:endParaRPr sz="1200" dirty="0">
              <a:solidFill>
                <a:srgbClr val="606060"/>
              </a:solidFill>
              <a:latin typeface="Newsreader"/>
              <a:ea typeface="Newsreader"/>
              <a:cs typeface="Newsreader"/>
              <a:sym typeface="Newsreader"/>
            </a:endParaRPr>
          </a:p>
        </p:txBody>
      </p:sp>
      <p:pic>
        <p:nvPicPr>
          <p:cNvPr id="160" name="Google Shape;160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5000" y="2219574"/>
            <a:ext cx="2022744" cy="2656431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19"/>
          <p:cNvSpPr txBox="1">
            <a:spLocks noGrp="1"/>
          </p:cNvSpPr>
          <p:nvPr>
            <p:ph type="body" idx="3"/>
          </p:nvPr>
        </p:nvSpPr>
        <p:spPr>
          <a:xfrm>
            <a:off x="467544" y="2283718"/>
            <a:ext cx="1567500" cy="172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buNone/>
            </a:pPr>
            <a:r>
              <a:rPr lang="fr-FR" sz="1500" dirty="0" smtClean="0">
                <a:solidFill>
                  <a:srgbClr val="606060"/>
                </a:solidFill>
                <a:latin typeface="Newsreader"/>
                <a:ea typeface="Newsreader"/>
                <a:cs typeface="Newsreader"/>
                <a:sym typeface="Newsreader"/>
              </a:rPr>
              <a:t>Lorsque vous voyez/entendez quelque chose qui ne vous est pas familier et qui ne correspond pas à votre éducation, comment gérez-vous cela ?</a:t>
            </a:r>
            <a:endParaRPr sz="1500" dirty="0">
              <a:solidFill>
                <a:srgbClr val="606060"/>
              </a:solidFill>
              <a:latin typeface="Newsreader"/>
              <a:ea typeface="Newsreader"/>
              <a:cs typeface="Newsreader"/>
              <a:sym typeface="Newsreader"/>
            </a:endParaRPr>
          </a:p>
        </p:txBody>
      </p:sp>
      <p:pic>
        <p:nvPicPr>
          <p:cNvPr id="162" name="Google Shape;162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31077" y="2241477"/>
            <a:ext cx="1855927" cy="2519944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19"/>
          <p:cNvSpPr txBox="1">
            <a:spLocks noGrp="1"/>
          </p:cNvSpPr>
          <p:nvPr>
            <p:ph type="body" idx="3"/>
          </p:nvPr>
        </p:nvSpPr>
        <p:spPr>
          <a:xfrm>
            <a:off x="2723302" y="2564310"/>
            <a:ext cx="1567500" cy="172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buNone/>
            </a:pPr>
            <a:r>
              <a:rPr lang="fr-FR" sz="1500" dirty="0" smtClean="0">
                <a:solidFill>
                  <a:srgbClr val="606060"/>
                </a:solidFill>
                <a:latin typeface="Newsreader"/>
                <a:ea typeface="Newsreader"/>
                <a:cs typeface="Newsreader"/>
                <a:sym typeface="Newsreader"/>
              </a:rPr>
              <a:t>Quelles sont les choses que nous pouvons dire lorsque nous vivons quelque chose de différent ?</a:t>
            </a:r>
            <a:endParaRPr sz="1500" dirty="0">
              <a:solidFill>
                <a:srgbClr val="606060"/>
              </a:solidFill>
              <a:latin typeface="Newsreader"/>
              <a:ea typeface="Newsreader"/>
              <a:cs typeface="Newsreader"/>
              <a:sym typeface="Newsreader"/>
            </a:endParaRPr>
          </a:p>
        </p:txBody>
      </p:sp>
      <p:pic>
        <p:nvPicPr>
          <p:cNvPr id="164" name="Google Shape;164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44008" y="2067694"/>
            <a:ext cx="2188076" cy="2800447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19"/>
          <p:cNvSpPr txBox="1">
            <a:spLocks noGrp="1"/>
          </p:cNvSpPr>
          <p:nvPr>
            <p:ph type="body" idx="3"/>
          </p:nvPr>
        </p:nvSpPr>
        <p:spPr>
          <a:xfrm>
            <a:off x="5004048" y="2211710"/>
            <a:ext cx="1610400" cy="172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buNone/>
            </a:pPr>
            <a:r>
              <a:rPr lang="fr-FR" sz="1500" dirty="0" smtClean="0">
                <a:solidFill>
                  <a:srgbClr val="606060"/>
                </a:solidFill>
                <a:latin typeface="Newsreader"/>
                <a:ea typeface="Newsreader"/>
                <a:cs typeface="Newsreader"/>
                <a:sym typeface="Newsreader"/>
              </a:rPr>
              <a:t>Que pouvez-vous faire pour « sortir » de votre zone de confort et jouer avec un autre élève avec qui vous ne jouez pas habituellement ?</a:t>
            </a:r>
            <a:endParaRPr sz="1500" dirty="0">
              <a:solidFill>
                <a:srgbClr val="606060"/>
              </a:solidFill>
              <a:latin typeface="Newsreader"/>
              <a:ea typeface="Newsreader"/>
              <a:cs typeface="Newsreader"/>
              <a:sym typeface="Newsreader"/>
            </a:endParaRPr>
          </a:p>
        </p:txBody>
      </p:sp>
      <p:pic>
        <p:nvPicPr>
          <p:cNvPr id="166" name="Google Shape;166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118273" y="2241477"/>
            <a:ext cx="1855927" cy="2519944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19"/>
          <p:cNvSpPr txBox="1">
            <a:spLocks noGrp="1"/>
          </p:cNvSpPr>
          <p:nvPr>
            <p:ph type="body" idx="3"/>
          </p:nvPr>
        </p:nvSpPr>
        <p:spPr>
          <a:xfrm>
            <a:off x="7295301" y="2716710"/>
            <a:ext cx="1567500" cy="172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buNone/>
            </a:pPr>
            <a:r>
              <a:rPr lang="fr-FR" sz="1500" dirty="0" smtClean="0">
                <a:solidFill>
                  <a:srgbClr val="606060"/>
                </a:solidFill>
                <a:latin typeface="Newsreader"/>
                <a:ea typeface="Newsreader"/>
                <a:cs typeface="Newsreader"/>
                <a:sym typeface="Newsreader"/>
              </a:rPr>
              <a:t>Qu'est-ce qu'un acte bon, gentil ou utile que vous avez fait pour un autre élève ?</a:t>
            </a:r>
            <a:endParaRPr sz="1500" dirty="0">
              <a:solidFill>
                <a:srgbClr val="606060"/>
              </a:solidFill>
              <a:latin typeface="Newsreader"/>
              <a:ea typeface="Newsreader"/>
              <a:cs typeface="Newsreader"/>
              <a:sym typeface="Newsreader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Escalus template">
  <a:themeElements>
    <a:clrScheme name="Custom 347">
      <a:dk1>
        <a:srgbClr val="004C52"/>
      </a:dk1>
      <a:lt1>
        <a:srgbClr val="FFFFFF"/>
      </a:lt1>
      <a:dk2>
        <a:srgbClr val="788788"/>
      </a:dk2>
      <a:lt2>
        <a:srgbClr val="E6EEED"/>
      </a:lt2>
      <a:accent1>
        <a:srgbClr val="004C52"/>
      </a:accent1>
      <a:accent2>
        <a:srgbClr val="00AE9D"/>
      </a:accent2>
      <a:accent3>
        <a:srgbClr val="4BD3B0"/>
      </a:accent3>
      <a:accent4>
        <a:srgbClr val="68DD6B"/>
      </a:accent4>
      <a:accent5>
        <a:srgbClr val="ABE33F"/>
      </a:accent5>
      <a:accent6>
        <a:srgbClr val="DBEEA6"/>
      </a:accent6>
      <a:hlink>
        <a:srgbClr val="004C52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200</TotalTime>
  <Words>312</Words>
  <Application>Microsoft Office PowerPoint</Application>
  <PresentationFormat>Affichage à l'écran (16:9)</PresentationFormat>
  <Paragraphs>40</Paragraphs>
  <Slides>12</Slides>
  <Notes>12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12</vt:i4>
      </vt:variant>
    </vt:vector>
  </HeadingPairs>
  <TitlesOfParts>
    <vt:vector size="18" baseType="lpstr">
      <vt:lpstr>Arial</vt:lpstr>
      <vt:lpstr>Newsreader</vt:lpstr>
      <vt:lpstr>Karla</vt:lpstr>
      <vt:lpstr>Kalam</vt:lpstr>
      <vt:lpstr>Raleway</vt:lpstr>
      <vt:lpstr>Escalus template</vt:lpstr>
      <vt:lpstr>Diapositive 1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  <vt:lpstr>Diapositive 12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yacbouc</dc:creator>
  <cp:lastModifiedBy>yacbouc</cp:lastModifiedBy>
  <cp:revision>23</cp:revision>
  <dcterms:modified xsi:type="dcterms:W3CDTF">2022-09-01T03:52:36Z</dcterms:modified>
</cp:coreProperties>
</file>