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Raleway"/>
      <p:regular r:id="rId20"/>
      <p:bold r:id="rId21"/>
      <p:italic r:id="rId22"/>
      <p:boldItalic r:id="rId23"/>
    </p:embeddedFont>
    <p:embeddedFont>
      <p:font typeface="Newsreader"/>
      <p:regular r:id="rId24"/>
      <p:bold r:id="rId25"/>
      <p:italic r:id="rId26"/>
      <p:boldItalic r:id="rId27"/>
    </p:embeddedFont>
    <p:embeddedFont>
      <p:font typeface="Kalam"/>
      <p:regular r:id="rId28"/>
      <p:bold r:id="rId29"/>
    </p:embeddedFont>
    <p:embeddedFont>
      <p:font typeface="Karl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Newsreader-regular.fntdata"/><Relationship Id="rId23"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ewsreader-italic.fntdata"/><Relationship Id="rId25" Type="http://schemas.openxmlformats.org/officeDocument/2006/relationships/font" Target="fonts/Newsreader-bold.fntdata"/><Relationship Id="rId28" Type="http://schemas.openxmlformats.org/officeDocument/2006/relationships/font" Target="fonts/Kalam-regular.fntdata"/><Relationship Id="rId27" Type="http://schemas.openxmlformats.org/officeDocument/2006/relationships/font" Target="fonts/Newsreader-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Kalam-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Karla-bold.fntdata"/><Relationship Id="rId30" Type="http://schemas.openxmlformats.org/officeDocument/2006/relationships/font" Target="fonts/Karla-regular.fntdata"/><Relationship Id="rId11" Type="http://schemas.openxmlformats.org/officeDocument/2006/relationships/slide" Target="slides/slide7.xml"/><Relationship Id="rId33" Type="http://schemas.openxmlformats.org/officeDocument/2006/relationships/font" Target="fonts/Karla-boldItalic.fntdata"/><Relationship Id="rId10" Type="http://schemas.openxmlformats.org/officeDocument/2006/relationships/slide" Target="slides/slide6.xml"/><Relationship Id="rId32" Type="http://schemas.openxmlformats.org/officeDocument/2006/relationships/font" Target="fonts/Karla-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b856767d2_1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b856767d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ee5fb2fbbd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ee5fb2fbb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d25d2f382_0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d25d2f38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c332a8634_1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c332a8634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ec332a8774_1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ec332a8774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c332a8774_1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ec332a877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d25d2f38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d25d2f3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c332a8613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c332a861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b856767d2_1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b856767d2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ec332a8634_1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ec332a8634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c332a8634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ec332a863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004C52"/>
        </a:solidFill>
      </p:bgPr>
    </p:bg>
    <p:spTree>
      <p:nvGrpSpPr>
        <p:cNvPr id="9" name="Shape 9"/>
        <p:cNvGrpSpPr/>
        <p:nvPr/>
      </p:nvGrpSpPr>
      <p:grpSpPr>
        <a:xfrm>
          <a:off x="0" y="0"/>
          <a:ext cx="0" cy="0"/>
          <a:chOff x="0" y="0"/>
          <a:chExt cx="0" cy="0"/>
        </a:xfrm>
      </p:grpSpPr>
      <p:pic>
        <p:nvPicPr>
          <p:cNvPr descr="https://freedesignfile.com/upload/2017/01/White-geometric-shapes-backgrounds-vector-set-09.jpg" id="10" name="Google Shape;10;p2"/>
          <p:cNvPicPr preferRelativeResize="0"/>
          <p:nvPr/>
        </p:nvPicPr>
        <p:blipFill rotWithShape="1">
          <a:blip r:embed="rId2">
            <a:alphaModFix/>
          </a:blip>
          <a:srcRect b="0" l="0" r="0" t="0"/>
          <a:stretch/>
        </p:blipFill>
        <p:spPr>
          <a:xfrm>
            <a:off x="-12698" y="-29789"/>
            <a:ext cx="9156700" cy="5371931"/>
          </a:xfrm>
          <a:prstGeom prst="rect">
            <a:avLst/>
          </a:prstGeom>
          <a:noFill/>
          <a:ln>
            <a:noFill/>
          </a:ln>
        </p:spPr>
      </p:pic>
      <p:sp>
        <p:nvSpPr>
          <p:cNvPr id="11" name="Google Shape;11;p2"/>
          <p:cNvSpPr/>
          <p:nvPr/>
        </p:nvSpPr>
        <p:spPr>
          <a:xfrm flipH="1">
            <a:off x="6025" y="301575"/>
            <a:ext cx="9150050" cy="4496748"/>
          </a:xfrm>
          <a:custGeom>
            <a:rect b="b" l="l" r="r" t="t"/>
            <a:pathLst>
              <a:path extrusionOk="0" h="149344" w="366002">
                <a:moveTo>
                  <a:pt x="0" y="55491"/>
                </a:moveTo>
                <a:lnTo>
                  <a:pt x="0" y="107122"/>
                </a:lnTo>
                <a:lnTo>
                  <a:pt x="96507" y="149344"/>
                </a:lnTo>
                <a:lnTo>
                  <a:pt x="366002" y="116290"/>
                </a:lnTo>
                <a:lnTo>
                  <a:pt x="366002" y="40050"/>
                </a:lnTo>
                <a:lnTo>
                  <a:pt x="274079" y="0"/>
                </a:lnTo>
                <a:close/>
              </a:path>
            </a:pathLst>
          </a:custGeom>
          <a:solidFill>
            <a:srgbClr val="BE9934">
              <a:alpha val="83460"/>
            </a:srgbClr>
          </a:solidFill>
          <a:ln>
            <a:noFill/>
          </a:ln>
        </p:spPr>
      </p:sp>
      <p:sp>
        <p:nvSpPr>
          <p:cNvPr id="12" name="Google Shape;12;p2"/>
          <p:cNvSpPr/>
          <p:nvPr/>
        </p:nvSpPr>
        <p:spPr>
          <a:xfrm>
            <a:off x="-5900" y="759982"/>
            <a:ext cx="9144150" cy="3769800"/>
          </a:xfrm>
          <a:custGeom>
            <a:rect b="b" l="l" r="r" t="t"/>
            <a:pathLst>
              <a:path extrusionOk="0" h="150792" w="365766">
                <a:moveTo>
                  <a:pt x="365766" y="12416"/>
                </a:moveTo>
                <a:lnTo>
                  <a:pt x="289997" y="0"/>
                </a:lnTo>
                <a:lnTo>
                  <a:pt x="0" y="55421"/>
                </a:lnTo>
                <a:lnTo>
                  <a:pt x="0" y="127486"/>
                </a:lnTo>
                <a:lnTo>
                  <a:pt x="70927" y="150792"/>
                </a:lnTo>
                <a:lnTo>
                  <a:pt x="365766" y="122256"/>
                </a:lnTo>
                <a:close/>
              </a:path>
            </a:pathLst>
          </a:custGeom>
          <a:solidFill>
            <a:srgbClr val="791214">
              <a:alpha val="26540"/>
            </a:srgbClr>
          </a:solidFill>
          <a:ln>
            <a:noFill/>
          </a:ln>
          <a:effectLst>
            <a:outerShdw blurRad="57150" rotWithShape="0" algn="bl" dir="5400000" dist="19050">
              <a:srgbClr val="000000">
                <a:alpha val="14000"/>
              </a:srgbClr>
            </a:outerShdw>
          </a:effectLst>
        </p:spPr>
      </p:sp>
      <p:sp>
        <p:nvSpPr>
          <p:cNvPr id="13" name="Google Shape;13;p2"/>
          <p:cNvSpPr/>
          <p:nvPr/>
        </p:nvSpPr>
        <p:spPr>
          <a:xfrm>
            <a:off x="0" y="1351100"/>
            <a:ext cx="9156075" cy="2889063"/>
          </a:xfrm>
          <a:custGeom>
            <a:rect b="b" l="l" r="r" t="t"/>
            <a:pathLst>
              <a:path extrusionOk="0" h="106157" w="366243">
                <a:moveTo>
                  <a:pt x="241" y="0"/>
                </a:moveTo>
                <a:lnTo>
                  <a:pt x="0" y="77929"/>
                </a:lnTo>
                <a:lnTo>
                  <a:pt x="366243" y="106157"/>
                </a:lnTo>
                <a:lnTo>
                  <a:pt x="366243" y="4102"/>
                </a:lnTo>
                <a:close/>
              </a:path>
            </a:pathLst>
          </a:custGeom>
          <a:solidFill>
            <a:srgbClr val="0C3C5E">
              <a:alpha val="80780"/>
            </a:srgbClr>
          </a:solidFill>
          <a:ln>
            <a:noFill/>
          </a:ln>
        </p:spPr>
      </p:sp>
      <p:sp>
        <p:nvSpPr>
          <p:cNvPr id="14" name="Google Shape;14;p2"/>
          <p:cNvSpPr txBox="1"/>
          <p:nvPr>
            <p:ph type="ctrTitle"/>
          </p:nvPr>
        </p:nvSpPr>
        <p:spPr>
          <a:xfrm>
            <a:off x="1719025" y="1991825"/>
            <a:ext cx="5706000" cy="115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lt1"/>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6" name="Shape 16"/>
        <p:cNvGrpSpPr/>
        <p:nvPr/>
      </p:nvGrpSpPr>
      <p:grpSpPr>
        <a:xfrm>
          <a:off x="0" y="0"/>
          <a:ext cx="0" cy="0"/>
          <a:chOff x="0" y="0"/>
          <a:chExt cx="0" cy="0"/>
        </a:xfrm>
      </p:grpSpPr>
      <p:sp>
        <p:nvSpPr>
          <p:cNvPr id="17" name="Google Shape;17;p4"/>
          <p:cNvSpPr txBox="1"/>
          <p:nvPr>
            <p:ph idx="1" type="body"/>
          </p:nvPr>
        </p:nvSpPr>
        <p:spPr>
          <a:xfrm>
            <a:off x="1833775" y="2314200"/>
            <a:ext cx="5476500" cy="8199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Clr>
                <a:srgbClr val="606060"/>
              </a:buClr>
              <a:buSzPts val="2400"/>
              <a:buChar char="◆"/>
              <a:defRPr b="1" i="1">
                <a:solidFill>
                  <a:srgbClr val="606060"/>
                </a:solidFill>
              </a:defRPr>
            </a:lvl1pPr>
            <a:lvl2pPr indent="-381000" lvl="1" marL="914400" rtl="0" algn="ctr">
              <a:spcBef>
                <a:spcPts val="0"/>
              </a:spcBef>
              <a:spcAft>
                <a:spcPts val="0"/>
              </a:spcAft>
              <a:buClr>
                <a:srgbClr val="606060"/>
              </a:buClr>
              <a:buSzPts val="2400"/>
              <a:buChar char="◆"/>
              <a:defRPr b="1" i="1">
                <a:solidFill>
                  <a:srgbClr val="606060"/>
                </a:solidFill>
              </a:defRPr>
            </a:lvl2pPr>
            <a:lvl3pPr indent="-381000" lvl="2" marL="1371600" rtl="0" algn="ctr">
              <a:spcBef>
                <a:spcPts val="0"/>
              </a:spcBef>
              <a:spcAft>
                <a:spcPts val="0"/>
              </a:spcAft>
              <a:buClr>
                <a:srgbClr val="606060"/>
              </a:buClr>
              <a:buSzPts val="2400"/>
              <a:buChar char="◇"/>
              <a:defRPr b="1" i="1">
                <a:solidFill>
                  <a:srgbClr val="606060"/>
                </a:solidFill>
              </a:defRPr>
            </a:lvl3pPr>
            <a:lvl4pPr indent="-381000" lvl="3" marL="1828800" rtl="0" algn="ctr">
              <a:spcBef>
                <a:spcPts val="0"/>
              </a:spcBef>
              <a:spcAft>
                <a:spcPts val="0"/>
              </a:spcAft>
              <a:buClr>
                <a:srgbClr val="606060"/>
              </a:buClr>
              <a:buSzPts val="2400"/>
              <a:buChar char="●"/>
              <a:defRPr b="1" i="1">
                <a:solidFill>
                  <a:srgbClr val="606060"/>
                </a:solidFill>
              </a:defRPr>
            </a:lvl4pPr>
            <a:lvl5pPr indent="-381000" lvl="4" marL="2286000" rtl="0" algn="ctr">
              <a:spcBef>
                <a:spcPts val="0"/>
              </a:spcBef>
              <a:spcAft>
                <a:spcPts val="0"/>
              </a:spcAft>
              <a:buClr>
                <a:srgbClr val="606060"/>
              </a:buClr>
              <a:buSzPts val="2400"/>
              <a:buChar char="○"/>
              <a:defRPr b="1" i="1">
                <a:solidFill>
                  <a:srgbClr val="606060"/>
                </a:solidFill>
              </a:defRPr>
            </a:lvl5pPr>
            <a:lvl6pPr indent="-381000" lvl="5" marL="2743200" rtl="0" algn="ctr">
              <a:spcBef>
                <a:spcPts val="0"/>
              </a:spcBef>
              <a:spcAft>
                <a:spcPts val="0"/>
              </a:spcAft>
              <a:buClr>
                <a:srgbClr val="606060"/>
              </a:buClr>
              <a:buSzPts val="2400"/>
              <a:buChar char="■"/>
              <a:defRPr b="1" i="1">
                <a:solidFill>
                  <a:srgbClr val="606060"/>
                </a:solidFill>
              </a:defRPr>
            </a:lvl6pPr>
            <a:lvl7pPr indent="-381000" lvl="6" marL="3200400" rtl="0" algn="ctr">
              <a:spcBef>
                <a:spcPts val="0"/>
              </a:spcBef>
              <a:spcAft>
                <a:spcPts val="0"/>
              </a:spcAft>
              <a:buClr>
                <a:srgbClr val="606060"/>
              </a:buClr>
              <a:buSzPts val="2400"/>
              <a:buChar char="●"/>
              <a:defRPr b="1" i="1">
                <a:solidFill>
                  <a:srgbClr val="606060"/>
                </a:solidFill>
              </a:defRPr>
            </a:lvl7pPr>
            <a:lvl8pPr indent="-381000" lvl="7" marL="3657600" rtl="0" algn="ctr">
              <a:spcBef>
                <a:spcPts val="0"/>
              </a:spcBef>
              <a:spcAft>
                <a:spcPts val="0"/>
              </a:spcAft>
              <a:buClr>
                <a:srgbClr val="606060"/>
              </a:buClr>
              <a:buSzPts val="2400"/>
              <a:buChar char="○"/>
              <a:defRPr b="1" i="1">
                <a:solidFill>
                  <a:srgbClr val="606060"/>
                </a:solidFill>
              </a:defRPr>
            </a:lvl8pPr>
            <a:lvl9pPr indent="-381000" lvl="8" marL="4114800" algn="ctr">
              <a:spcBef>
                <a:spcPts val="0"/>
              </a:spcBef>
              <a:spcAft>
                <a:spcPts val="0"/>
              </a:spcAft>
              <a:buClr>
                <a:srgbClr val="606060"/>
              </a:buClr>
              <a:buSzPts val="2400"/>
              <a:buChar char="■"/>
              <a:defRPr b="1" i="1">
                <a:solidFill>
                  <a:srgbClr val="606060"/>
                </a:solidFill>
              </a:defRPr>
            </a:lvl9pPr>
          </a:lstStyle>
          <a:p/>
        </p:txBody>
      </p:sp>
      <p:sp>
        <p:nvSpPr>
          <p:cNvPr id="18" name="Google Shape;18;p4"/>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l">
              <a:spcBef>
                <a:spcPts val="0"/>
              </a:spcBef>
              <a:spcAft>
                <a:spcPts val="0"/>
              </a:spcAft>
              <a:buNone/>
            </a:pPr>
            <a:fld id="{00000000-1234-1234-1234-123412341234}" type="slidenum">
              <a:rPr lang="en"/>
              <a:t>‹#›</a:t>
            </a:fld>
            <a:endParaRPr/>
          </a:p>
        </p:txBody>
      </p:sp>
      <p:pic>
        <p:nvPicPr>
          <p:cNvPr id="19" name="Google Shape;19;p4"/>
          <p:cNvPicPr preferRelativeResize="0"/>
          <p:nvPr/>
        </p:nvPicPr>
        <p:blipFill>
          <a:blip r:embed="rId2">
            <a:alphaModFix/>
          </a:blip>
          <a:stretch>
            <a:fillRect/>
          </a:stretch>
        </p:blipFill>
        <p:spPr>
          <a:xfrm>
            <a:off x="6713175" y="171675"/>
            <a:ext cx="2260100" cy="3126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0" name="Shape 20"/>
        <p:cNvGrpSpPr/>
        <p:nvPr/>
      </p:nvGrpSpPr>
      <p:grpSpPr>
        <a:xfrm>
          <a:off x="0" y="0"/>
          <a:ext cx="0" cy="0"/>
          <a:chOff x="0" y="0"/>
          <a:chExt cx="0" cy="0"/>
        </a:xfrm>
      </p:grpSpPr>
      <p:grpSp>
        <p:nvGrpSpPr>
          <p:cNvPr id="21" name="Google Shape;21;p5"/>
          <p:cNvGrpSpPr/>
          <p:nvPr/>
        </p:nvGrpSpPr>
        <p:grpSpPr>
          <a:xfrm>
            <a:off x="-6025" y="0"/>
            <a:ext cx="9168125" cy="5163100"/>
            <a:chOff x="-6025" y="0"/>
            <a:chExt cx="9168125" cy="5163100"/>
          </a:xfrm>
        </p:grpSpPr>
        <p:sp>
          <p:nvSpPr>
            <p:cNvPr id="22" name="Google Shape;22;p5"/>
            <p:cNvSpPr/>
            <p:nvPr/>
          </p:nvSpPr>
          <p:spPr>
            <a:xfrm>
              <a:off x="0" y="0"/>
              <a:ext cx="8552900" cy="1333000"/>
            </a:xfrm>
            <a:custGeom>
              <a:rect b="b" l="l" r="r" t="t"/>
              <a:pathLst>
                <a:path extrusionOk="0" h="53320" w="342116">
                  <a:moveTo>
                    <a:pt x="0" y="0"/>
                  </a:moveTo>
                  <a:lnTo>
                    <a:pt x="0" y="53320"/>
                  </a:lnTo>
                  <a:lnTo>
                    <a:pt x="342116" y="0"/>
                  </a:lnTo>
                  <a:close/>
                </a:path>
              </a:pathLst>
            </a:custGeom>
            <a:solidFill>
              <a:srgbClr val="004C52"/>
            </a:solidFill>
            <a:ln>
              <a:noFill/>
            </a:ln>
          </p:spPr>
        </p:sp>
        <p:sp>
          <p:nvSpPr>
            <p:cNvPr id="23" name="Google Shape;23;p5"/>
            <p:cNvSpPr/>
            <p:nvPr/>
          </p:nvSpPr>
          <p:spPr>
            <a:xfrm>
              <a:off x="2563450" y="0"/>
              <a:ext cx="6580550" cy="1272675"/>
            </a:xfrm>
            <a:custGeom>
              <a:rect b="b" l="l" r="r" t="t"/>
              <a:pathLst>
                <a:path extrusionOk="0" h="50907" w="263222">
                  <a:moveTo>
                    <a:pt x="0" y="0"/>
                  </a:moveTo>
                  <a:lnTo>
                    <a:pt x="217381" y="50907"/>
                  </a:lnTo>
                  <a:lnTo>
                    <a:pt x="263222" y="10133"/>
                  </a:lnTo>
                  <a:lnTo>
                    <a:pt x="263222" y="0"/>
                  </a:lnTo>
                  <a:close/>
                </a:path>
              </a:pathLst>
            </a:custGeom>
            <a:solidFill>
              <a:srgbClr val="00AE9D">
                <a:alpha val="83460"/>
              </a:srgbClr>
            </a:solidFill>
            <a:ln>
              <a:noFill/>
            </a:ln>
          </p:spPr>
        </p:sp>
        <p:sp>
          <p:nvSpPr>
            <p:cNvPr id="24" name="Google Shape;24;p5"/>
            <p:cNvSpPr/>
            <p:nvPr/>
          </p:nvSpPr>
          <p:spPr>
            <a:xfrm>
              <a:off x="-6025" y="2"/>
              <a:ext cx="7298300" cy="1471709"/>
            </a:xfrm>
            <a:custGeom>
              <a:rect b="b" l="l" r="r" t="t"/>
              <a:pathLst>
                <a:path extrusionOk="0" h="58628" w="291932">
                  <a:moveTo>
                    <a:pt x="0" y="18578"/>
                  </a:moveTo>
                  <a:lnTo>
                    <a:pt x="241" y="34019"/>
                  </a:lnTo>
                  <a:lnTo>
                    <a:pt x="221482" y="58628"/>
                  </a:lnTo>
                  <a:lnTo>
                    <a:pt x="291932" y="0"/>
                  </a:lnTo>
                  <a:close/>
                </a:path>
              </a:pathLst>
            </a:custGeom>
            <a:solidFill>
              <a:srgbClr val="ABE33F">
                <a:alpha val="81150"/>
              </a:srgbClr>
            </a:solidFill>
            <a:ln>
              <a:noFill/>
            </a:ln>
          </p:spPr>
        </p:sp>
        <p:sp>
          <p:nvSpPr>
            <p:cNvPr id="25" name="Google Shape;25;p5"/>
            <p:cNvSpPr/>
            <p:nvPr/>
          </p:nvSpPr>
          <p:spPr>
            <a:xfrm>
              <a:off x="3596100" y="4667000"/>
              <a:ext cx="5090700" cy="476500"/>
            </a:xfrm>
            <a:custGeom>
              <a:rect b="b" l="l" r="r" t="t"/>
              <a:pathLst>
                <a:path extrusionOk="0" h="19060" w="203628">
                  <a:moveTo>
                    <a:pt x="0" y="19060"/>
                  </a:moveTo>
                  <a:lnTo>
                    <a:pt x="203628" y="19060"/>
                  </a:lnTo>
                  <a:lnTo>
                    <a:pt x="157305" y="0"/>
                  </a:lnTo>
                  <a:close/>
                </a:path>
              </a:pathLst>
            </a:custGeom>
            <a:solidFill>
              <a:srgbClr val="004C52"/>
            </a:solidFill>
            <a:ln>
              <a:noFill/>
            </a:ln>
          </p:spPr>
        </p:sp>
        <p:sp>
          <p:nvSpPr>
            <p:cNvPr id="26" name="Google Shape;26;p5"/>
            <p:cNvSpPr/>
            <p:nvPr/>
          </p:nvSpPr>
          <p:spPr>
            <a:xfrm>
              <a:off x="5525000" y="4692625"/>
              <a:ext cx="3637100" cy="470475"/>
            </a:xfrm>
            <a:custGeom>
              <a:rect b="b" l="l" r="r" t="t"/>
              <a:pathLst>
                <a:path extrusionOk="0" h="18819" w="145484">
                  <a:moveTo>
                    <a:pt x="145484" y="0"/>
                  </a:moveTo>
                  <a:lnTo>
                    <a:pt x="145484" y="18819"/>
                  </a:lnTo>
                  <a:lnTo>
                    <a:pt x="0" y="18819"/>
                  </a:lnTo>
                  <a:close/>
                </a:path>
              </a:pathLst>
            </a:custGeom>
            <a:solidFill>
              <a:srgbClr val="00AE9D">
                <a:alpha val="83460"/>
              </a:srgbClr>
            </a:solidFill>
            <a:ln>
              <a:noFill/>
            </a:ln>
          </p:spPr>
        </p:sp>
        <p:sp>
          <p:nvSpPr>
            <p:cNvPr id="27" name="Google Shape;27;p5"/>
            <p:cNvSpPr/>
            <p:nvPr/>
          </p:nvSpPr>
          <p:spPr>
            <a:xfrm>
              <a:off x="7521475" y="4023125"/>
              <a:ext cx="1634600" cy="1139975"/>
            </a:xfrm>
            <a:custGeom>
              <a:rect b="b" l="l" r="r" t="t"/>
              <a:pathLst>
                <a:path extrusionOk="0" h="45599" w="65384">
                  <a:moveTo>
                    <a:pt x="65384" y="27022"/>
                  </a:moveTo>
                  <a:lnTo>
                    <a:pt x="65384" y="0"/>
                  </a:lnTo>
                  <a:lnTo>
                    <a:pt x="0" y="45599"/>
                  </a:lnTo>
                  <a:close/>
                </a:path>
              </a:pathLst>
            </a:custGeom>
            <a:solidFill>
              <a:srgbClr val="ABE33F">
                <a:alpha val="81150"/>
              </a:srgbClr>
            </a:solidFill>
            <a:ln>
              <a:noFill/>
            </a:ln>
          </p:spPr>
        </p:sp>
      </p:grpSp>
      <p:sp>
        <p:nvSpPr>
          <p:cNvPr id="28" name="Google Shape;28;p5"/>
          <p:cNvSpPr txBox="1"/>
          <p:nvPr>
            <p:ph type="title"/>
          </p:nvPr>
        </p:nvSpPr>
        <p:spPr>
          <a:xfrm>
            <a:off x="886650" y="398400"/>
            <a:ext cx="7370700" cy="8574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9" name="Google Shape;29;p5"/>
          <p:cNvSpPr txBox="1"/>
          <p:nvPr>
            <p:ph idx="1" type="body"/>
          </p:nvPr>
        </p:nvSpPr>
        <p:spPr>
          <a:xfrm>
            <a:off x="886650" y="1598408"/>
            <a:ext cx="7370700" cy="33273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30" name="Google Shape;30;p5"/>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1" name="Shape 31"/>
        <p:cNvGrpSpPr/>
        <p:nvPr/>
      </p:nvGrpSpPr>
      <p:grpSpPr>
        <a:xfrm>
          <a:off x="0" y="0"/>
          <a:ext cx="0" cy="0"/>
          <a:chOff x="0" y="0"/>
          <a:chExt cx="0" cy="0"/>
        </a:xfrm>
      </p:grpSpPr>
      <p:grpSp>
        <p:nvGrpSpPr>
          <p:cNvPr id="32" name="Google Shape;32;p6"/>
          <p:cNvGrpSpPr/>
          <p:nvPr/>
        </p:nvGrpSpPr>
        <p:grpSpPr>
          <a:xfrm>
            <a:off x="-6025" y="0"/>
            <a:ext cx="9168125" cy="5163100"/>
            <a:chOff x="-6025" y="0"/>
            <a:chExt cx="9168125" cy="5163100"/>
          </a:xfrm>
        </p:grpSpPr>
        <p:sp>
          <p:nvSpPr>
            <p:cNvPr id="33" name="Google Shape;33;p6"/>
            <p:cNvSpPr/>
            <p:nvPr/>
          </p:nvSpPr>
          <p:spPr>
            <a:xfrm>
              <a:off x="0" y="0"/>
              <a:ext cx="8552900" cy="1333000"/>
            </a:xfrm>
            <a:custGeom>
              <a:rect b="b" l="l" r="r" t="t"/>
              <a:pathLst>
                <a:path extrusionOk="0" h="53320" w="342116">
                  <a:moveTo>
                    <a:pt x="0" y="0"/>
                  </a:moveTo>
                  <a:lnTo>
                    <a:pt x="0" y="53320"/>
                  </a:lnTo>
                  <a:lnTo>
                    <a:pt x="342116" y="0"/>
                  </a:lnTo>
                  <a:close/>
                </a:path>
              </a:pathLst>
            </a:custGeom>
            <a:solidFill>
              <a:srgbClr val="004C52"/>
            </a:solidFill>
            <a:ln>
              <a:noFill/>
            </a:ln>
          </p:spPr>
        </p:sp>
        <p:sp>
          <p:nvSpPr>
            <p:cNvPr id="34" name="Google Shape;34;p6"/>
            <p:cNvSpPr/>
            <p:nvPr/>
          </p:nvSpPr>
          <p:spPr>
            <a:xfrm>
              <a:off x="2563450" y="0"/>
              <a:ext cx="6580550" cy="1272675"/>
            </a:xfrm>
            <a:custGeom>
              <a:rect b="b" l="l" r="r" t="t"/>
              <a:pathLst>
                <a:path extrusionOk="0" h="50907" w="263222">
                  <a:moveTo>
                    <a:pt x="0" y="0"/>
                  </a:moveTo>
                  <a:lnTo>
                    <a:pt x="217381" y="50907"/>
                  </a:lnTo>
                  <a:lnTo>
                    <a:pt x="263222" y="10133"/>
                  </a:lnTo>
                  <a:lnTo>
                    <a:pt x="263222" y="0"/>
                  </a:lnTo>
                  <a:close/>
                </a:path>
              </a:pathLst>
            </a:custGeom>
            <a:solidFill>
              <a:srgbClr val="00AE9D">
                <a:alpha val="83460"/>
              </a:srgbClr>
            </a:solidFill>
            <a:ln>
              <a:noFill/>
            </a:ln>
          </p:spPr>
        </p:sp>
        <p:sp>
          <p:nvSpPr>
            <p:cNvPr id="35" name="Google Shape;35;p6"/>
            <p:cNvSpPr/>
            <p:nvPr/>
          </p:nvSpPr>
          <p:spPr>
            <a:xfrm>
              <a:off x="-6025" y="2"/>
              <a:ext cx="7298300" cy="1471709"/>
            </a:xfrm>
            <a:custGeom>
              <a:rect b="b" l="l" r="r" t="t"/>
              <a:pathLst>
                <a:path extrusionOk="0" h="58628" w="291932">
                  <a:moveTo>
                    <a:pt x="0" y="18578"/>
                  </a:moveTo>
                  <a:lnTo>
                    <a:pt x="241" y="34019"/>
                  </a:lnTo>
                  <a:lnTo>
                    <a:pt x="221482" y="58628"/>
                  </a:lnTo>
                  <a:lnTo>
                    <a:pt x="291932" y="0"/>
                  </a:lnTo>
                  <a:close/>
                </a:path>
              </a:pathLst>
            </a:custGeom>
            <a:solidFill>
              <a:srgbClr val="ABE33F">
                <a:alpha val="81150"/>
              </a:srgbClr>
            </a:solidFill>
            <a:ln>
              <a:noFill/>
            </a:ln>
          </p:spPr>
        </p:sp>
        <p:sp>
          <p:nvSpPr>
            <p:cNvPr id="36" name="Google Shape;36;p6"/>
            <p:cNvSpPr/>
            <p:nvPr/>
          </p:nvSpPr>
          <p:spPr>
            <a:xfrm>
              <a:off x="3596100" y="4667000"/>
              <a:ext cx="5090700" cy="476500"/>
            </a:xfrm>
            <a:custGeom>
              <a:rect b="b" l="l" r="r" t="t"/>
              <a:pathLst>
                <a:path extrusionOk="0" h="19060" w="203628">
                  <a:moveTo>
                    <a:pt x="0" y="19060"/>
                  </a:moveTo>
                  <a:lnTo>
                    <a:pt x="203628" y="19060"/>
                  </a:lnTo>
                  <a:lnTo>
                    <a:pt x="157305" y="0"/>
                  </a:lnTo>
                  <a:close/>
                </a:path>
              </a:pathLst>
            </a:custGeom>
            <a:solidFill>
              <a:srgbClr val="004C52"/>
            </a:solidFill>
            <a:ln>
              <a:noFill/>
            </a:ln>
          </p:spPr>
        </p:sp>
        <p:sp>
          <p:nvSpPr>
            <p:cNvPr id="37" name="Google Shape;37;p6"/>
            <p:cNvSpPr/>
            <p:nvPr/>
          </p:nvSpPr>
          <p:spPr>
            <a:xfrm>
              <a:off x="5525000" y="4692625"/>
              <a:ext cx="3637100" cy="470475"/>
            </a:xfrm>
            <a:custGeom>
              <a:rect b="b" l="l" r="r" t="t"/>
              <a:pathLst>
                <a:path extrusionOk="0" h="18819" w="145484">
                  <a:moveTo>
                    <a:pt x="145484" y="0"/>
                  </a:moveTo>
                  <a:lnTo>
                    <a:pt x="145484" y="18819"/>
                  </a:lnTo>
                  <a:lnTo>
                    <a:pt x="0" y="18819"/>
                  </a:lnTo>
                  <a:close/>
                </a:path>
              </a:pathLst>
            </a:custGeom>
            <a:solidFill>
              <a:srgbClr val="00AE9D">
                <a:alpha val="83460"/>
              </a:srgbClr>
            </a:solidFill>
            <a:ln>
              <a:noFill/>
            </a:ln>
          </p:spPr>
        </p:sp>
        <p:sp>
          <p:nvSpPr>
            <p:cNvPr id="38" name="Google Shape;38;p6"/>
            <p:cNvSpPr/>
            <p:nvPr/>
          </p:nvSpPr>
          <p:spPr>
            <a:xfrm>
              <a:off x="7521475" y="4023125"/>
              <a:ext cx="1634600" cy="1139975"/>
            </a:xfrm>
            <a:custGeom>
              <a:rect b="b" l="l" r="r" t="t"/>
              <a:pathLst>
                <a:path extrusionOk="0" h="45599" w="65384">
                  <a:moveTo>
                    <a:pt x="65384" y="27022"/>
                  </a:moveTo>
                  <a:lnTo>
                    <a:pt x="65384" y="0"/>
                  </a:lnTo>
                  <a:lnTo>
                    <a:pt x="0" y="45599"/>
                  </a:lnTo>
                  <a:close/>
                </a:path>
              </a:pathLst>
            </a:custGeom>
            <a:solidFill>
              <a:srgbClr val="ABE33F">
                <a:alpha val="81150"/>
              </a:srgbClr>
            </a:solidFill>
            <a:ln>
              <a:noFill/>
            </a:ln>
          </p:spPr>
        </p:sp>
      </p:grpSp>
      <p:sp>
        <p:nvSpPr>
          <p:cNvPr id="39" name="Google Shape;39;p6"/>
          <p:cNvSpPr txBox="1"/>
          <p:nvPr>
            <p:ph type="title"/>
          </p:nvPr>
        </p:nvSpPr>
        <p:spPr>
          <a:xfrm>
            <a:off x="886650" y="398400"/>
            <a:ext cx="7370700" cy="8574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0" name="Google Shape;40;p6"/>
          <p:cNvSpPr txBox="1"/>
          <p:nvPr>
            <p:ph idx="1" type="body"/>
          </p:nvPr>
        </p:nvSpPr>
        <p:spPr>
          <a:xfrm>
            <a:off x="904925" y="1495850"/>
            <a:ext cx="3560100" cy="34299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41" name="Google Shape;41;p6"/>
          <p:cNvSpPr txBox="1"/>
          <p:nvPr>
            <p:ph idx="2" type="body"/>
          </p:nvPr>
        </p:nvSpPr>
        <p:spPr>
          <a:xfrm>
            <a:off x="4679180" y="1495850"/>
            <a:ext cx="3560100" cy="34299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42" name="Google Shape;42;p6"/>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3" name="Shape 43"/>
        <p:cNvGrpSpPr/>
        <p:nvPr/>
      </p:nvGrpSpPr>
      <p:grpSpPr>
        <a:xfrm>
          <a:off x="0" y="0"/>
          <a:ext cx="0" cy="0"/>
          <a:chOff x="0" y="0"/>
          <a:chExt cx="0" cy="0"/>
        </a:xfrm>
      </p:grpSpPr>
      <p:sp>
        <p:nvSpPr>
          <p:cNvPr id="44" name="Google Shape;44;p7"/>
          <p:cNvSpPr txBox="1"/>
          <p:nvPr>
            <p:ph idx="1" type="body"/>
          </p:nvPr>
        </p:nvSpPr>
        <p:spPr>
          <a:xfrm>
            <a:off x="5843775" y="1495850"/>
            <a:ext cx="2365200" cy="24984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45" name="Google Shape;45;p7"/>
          <p:cNvSpPr txBox="1"/>
          <p:nvPr>
            <p:ph type="title"/>
          </p:nvPr>
        </p:nvSpPr>
        <p:spPr>
          <a:xfrm>
            <a:off x="886650" y="398400"/>
            <a:ext cx="7370700" cy="8574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6" name="Google Shape;46;p7"/>
          <p:cNvSpPr txBox="1"/>
          <p:nvPr>
            <p:ph idx="2" type="body"/>
          </p:nvPr>
        </p:nvSpPr>
        <p:spPr>
          <a:xfrm>
            <a:off x="870750" y="1495850"/>
            <a:ext cx="2365200" cy="34299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47" name="Google Shape;47;p7"/>
          <p:cNvSpPr txBox="1"/>
          <p:nvPr>
            <p:ph idx="3" type="body"/>
          </p:nvPr>
        </p:nvSpPr>
        <p:spPr>
          <a:xfrm>
            <a:off x="3357250" y="1495850"/>
            <a:ext cx="2365200" cy="2663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48" name="Google Shape;48;p7"/>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49" name="Google Shape;49;p7"/>
          <p:cNvPicPr preferRelativeResize="0"/>
          <p:nvPr/>
        </p:nvPicPr>
        <p:blipFill>
          <a:blip r:embed="rId2">
            <a:alphaModFix/>
          </a:blip>
          <a:stretch>
            <a:fillRect/>
          </a:stretch>
        </p:blipFill>
        <p:spPr>
          <a:xfrm>
            <a:off x="6713175" y="171675"/>
            <a:ext cx="2260100" cy="3126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grpSp>
        <p:nvGrpSpPr>
          <p:cNvPr id="51" name="Google Shape;51;p8"/>
          <p:cNvGrpSpPr/>
          <p:nvPr/>
        </p:nvGrpSpPr>
        <p:grpSpPr>
          <a:xfrm>
            <a:off x="-6025" y="0"/>
            <a:ext cx="9168125" cy="5163100"/>
            <a:chOff x="-6025" y="0"/>
            <a:chExt cx="9168125" cy="5163100"/>
          </a:xfrm>
        </p:grpSpPr>
        <p:sp>
          <p:nvSpPr>
            <p:cNvPr id="52" name="Google Shape;52;p8"/>
            <p:cNvSpPr/>
            <p:nvPr/>
          </p:nvSpPr>
          <p:spPr>
            <a:xfrm>
              <a:off x="0" y="0"/>
              <a:ext cx="8552900" cy="1333000"/>
            </a:xfrm>
            <a:custGeom>
              <a:rect b="b" l="l" r="r" t="t"/>
              <a:pathLst>
                <a:path extrusionOk="0" h="53320" w="342116">
                  <a:moveTo>
                    <a:pt x="0" y="0"/>
                  </a:moveTo>
                  <a:lnTo>
                    <a:pt x="0" y="53320"/>
                  </a:lnTo>
                  <a:lnTo>
                    <a:pt x="342116" y="0"/>
                  </a:lnTo>
                  <a:close/>
                </a:path>
              </a:pathLst>
            </a:custGeom>
            <a:solidFill>
              <a:srgbClr val="004C52"/>
            </a:solidFill>
            <a:ln>
              <a:noFill/>
            </a:ln>
          </p:spPr>
        </p:sp>
        <p:sp>
          <p:nvSpPr>
            <p:cNvPr id="53" name="Google Shape;53;p8"/>
            <p:cNvSpPr/>
            <p:nvPr/>
          </p:nvSpPr>
          <p:spPr>
            <a:xfrm>
              <a:off x="2563450" y="0"/>
              <a:ext cx="6580550" cy="1272675"/>
            </a:xfrm>
            <a:custGeom>
              <a:rect b="b" l="l" r="r" t="t"/>
              <a:pathLst>
                <a:path extrusionOk="0" h="50907" w="263222">
                  <a:moveTo>
                    <a:pt x="0" y="0"/>
                  </a:moveTo>
                  <a:lnTo>
                    <a:pt x="217381" y="50907"/>
                  </a:lnTo>
                  <a:lnTo>
                    <a:pt x="263222" y="10133"/>
                  </a:lnTo>
                  <a:lnTo>
                    <a:pt x="263222" y="0"/>
                  </a:lnTo>
                  <a:close/>
                </a:path>
              </a:pathLst>
            </a:custGeom>
            <a:solidFill>
              <a:srgbClr val="00AE9D">
                <a:alpha val="83460"/>
              </a:srgbClr>
            </a:solidFill>
            <a:ln>
              <a:noFill/>
            </a:ln>
          </p:spPr>
        </p:sp>
        <p:sp>
          <p:nvSpPr>
            <p:cNvPr id="54" name="Google Shape;54;p8"/>
            <p:cNvSpPr/>
            <p:nvPr/>
          </p:nvSpPr>
          <p:spPr>
            <a:xfrm>
              <a:off x="-6025" y="2"/>
              <a:ext cx="7298300" cy="1471709"/>
            </a:xfrm>
            <a:custGeom>
              <a:rect b="b" l="l" r="r" t="t"/>
              <a:pathLst>
                <a:path extrusionOk="0" h="58628" w="291932">
                  <a:moveTo>
                    <a:pt x="0" y="18578"/>
                  </a:moveTo>
                  <a:lnTo>
                    <a:pt x="241" y="34019"/>
                  </a:lnTo>
                  <a:lnTo>
                    <a:pt x="221482" y="58628"/>
                  </a:lnTo>
                  <a:lnTo>
                    <a:pt x="291932" y="0"/>
                  </a:lnTo>
                  <a:close/>
                </a:path>
              </a:pathLst>
            </a:custGeom>
            <a:solidFill>
              <a:srgbClr val="ABE33F">
                <a:alpha val="81150"/>
              </a:srgbClr>
            </a:solidFill>
            <a:ln>
              <a:noFill/>
            </a:ln>
          </p:spPr>
        </p:sp>
        <p:sp>
          <p:nvSpPr>
            <p:cNvPr id="55" name="Google Shape;55;p8"/>
            <p:cNvSpPr/>
            <p:nvPr/>
          </p:nvSpPr>
          <p:spPr>
            <a:xfrm>
              <a:off x="3596100" y="4667000"/>
              <a:ext cx="5090700" cy="476500"/>
            </a:xfrm>
            <a:custGeom>
              <a:rect b="b" l="l" r="r" t="t"/>
              <a:pathLst>
                <a:path extrusionOk="0" h="19060" w="203628">
                  <a:moveTo>
                    <a:pt x="0" y="19060"/>
                  </a:moveTo>
                  <a:lnTo>
                    <a:pt x="203628" y="19060"/>
                  </a:lnTo>
                  <a:lnTo>
                    <a:pt x="157305" y="0"/>
                  </a:lnTo>
                  <a:close/>
                </a:path>
              </a:pathLst>
            </a:custGeom>
            <a:solidFill>
              <a:srgbClr val="004C52"/>
            </a:solidFill>
            <a:ln>
              <a:noFill/>
            </a:ln>
          </p:spPr>
        </p:sp>
        <p:sp>
          <p:nvSpPr>
            <p:cNvPr id="56" name="Google Shape;56;p8"/>
            <p:cNvSpPr/>
            <p:nvPr/>
          </p:nvSpPr>
          <p:spPr>
            <a:xfrm>
              <a:off x="5525000" y="4692625"/>
              <a:ext cx="3637100" cy="470475"/>
            </a:xfrm>
            <a:custGeom>
              <a:rect b="b" l="l" r="r" t="t"/>
              <a:pathLst>
                <a:path extrusionOk="0" h="18819" w="145484">
                  <a:moveTo>
                    <a:pt x="145484" y="0"/>
                  </a:moveTo>
                  <a:lnTo>
                    <a:pt x="145484" y="18819"/>
                  </a:lnTo>
                  <a:lnTo>
                    <a:pt x="0" y="18819"/>
                  </a:lnTo>
                  <a:close/>
                </a:path>
              </a:pathLst>
            </a:custGeom>
            <a:solidFill>
              <a:srgbClr val="00AE9D">
                <a:alpha val="83460"/>
              </a:srgbClr>
            </a:solidFill>
            <a:ln>
              <a:noFill/>
            </a:ln>
          </p:spPr>
        </p:sp>
        <p:sp>
          <p:nvSpPr>
            <p:cNvPr id="57" name="Google Shape;57;p8"/>
            <p:cNvSpPr/>
            <p:nvPr/>
          </p:nvSpPr>
          <p:spPr>
            <a:xfrm>
              <a:off x="7521475" y="4023125"/>
              <a:ext cx="1634600" cy="1139975"/>
            </a:xfrm>
            <a:custGeom>
              <a:rect b="b" l="l" r="r" t="t"/>
              <a:pathLst>
                <a:path extrusionOk="0" h="45599" w="65384">
                  <a:moveTo>
                    <a:pt x="65384" y="27022"/>
                  </a:moveTo>
                  <a:lnTo>
                    <a:pt x="65384" y="0"/>
                  </a:lnTo>
                  <a:lnTo>
                    <a:pt x="0" y="45599"/>
                  </a:lnTo>
                  <a:close/>
                </a:path>
              </a:pathLst>
            </a:custGeom>
            <a:solidFill>
              <a:srgbClr val="ABE33F">
                <a:alpha val="81150"/>
              </a:srgbClr>
            </a:solidFill>
            <a:ln>
              <a:noFill/>
            </a:ln>
          </p:spPr>
        </p:sp>
      </p:grpSp>
      <p:sp>
        <p:nvSpPr>
          <p:cNvPr id="58" name="Google Shape;58;p8"/>
          <p:cNvSpPr txBox="1"/>
          <p:nvPr>
            <p:ph type="title"/>
          </p:nvPr>
        </p:nvSpPr>
        <p:spPr>
          <a:xfrm>
            <a:off x="886650" y="398400"/>
            <a:ext cx="7370700" cy="8574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9" name="Google Shape;59;p8"/>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p9"/>
          <p:cNvSpPr/>
          <p:nvPr/>
        </p:nvSpPr>
        <p:spPr>
          <a:xfrm>
            <a:off x="-2355" y="0"/>
            <a:ext cx="5209571" cy="983354"/>
          </a:xfrm>
          <a:custGeom>
            <a:rect b="b" l="l" r="r" t="t"/>
            <a:pathLst>
              <a:path extrusionOk="0" h="53320" w="342116">
                <a:moveTo>
                  <a:pt x="0" y="0"/>
                </a:moveTo>
                <a:lnTo>
                  <a:pt x="0" y="53320"/>
                </a:lnTo>
                <a:lnTo>
                  <a:pt x="342116" y="0"/>
                </a:lnTo>
                <a:close/>
              </a:path>
            </a:pathLst>
          </a:custGeom>
          <a:solidFill>
            <a:srgbClr val="004C52"/>
          </a:solidFill>
          <a:ln>
            <a:noFill/>
          </a:ln>
        </p:spPr>
      </p:sp>
      <p:sp>
        <p:nvSpPr>
          <p:cNvPr id="62" name="Google Shape;62;p9"/>
          <p:cNvSpPr/>
          <p:nvPr/>
        </p:nvSpPr>
        <p:spPr>
          <a:xfrm>
            <a:off x="-6025" y="2"/>
            <a:ext cx="4445394" cy="1085644"/>
          </a:xfrm>
          <a:custGeom>
            <a:rect b="b" l="l" r="r" t="t"/>
            <a:pathLst>
              <a:path extrusionOk="0" h="58628" w="291932">
                <a:moveTo>
                  <a:pt x="0" y="18578"/>
                </a:moveTo>
                <a:lnTo>
                  <a:pt x="241" y="34019"/>
                </a:lnTo>
                <a:lnTo>
                  <a:pt x="221482" y="58628"/>
                </a:lnTo>
                <a:lnTo>
                  <a:pt x="291932" y="0"/>
                </a:lnTo>
                <a:close/>
              </a:path>
            </a:pathLst>
          </a:custGeom>
          <a:solidFill>
            <a:srgbClr val="ABE33F">
              <a:alpha val="81150"/>
            </a:srgbClr>
          </a:solidFill>
          <a:ln>
            <a:noFill/>
          </a:ln>
        </p:spPr>
      </p:sp>
      <p:sp>
        <p:nvSpPr>
          <p:cNvPr id="63" name="Google Shape;63;p9"/>
          <p:cNvSpPr/>
          <p:nvPr/>
        </p:nvSpPr>
        <p:spPr>
          <a:xfrm>
            <a:off x="6375475" y="4745747"/>
            <a:ext cx="2548913" cy="400879"/>
          </a:xfrm>
          <a:custGeom>
            <a:rect b="b" l="l" r="r" t="t"/>
            <a:pathLst>
              <a:path extrusionOk="0" h="19060" w="203628">
                <a:moveTo>
                  <a:pt x="0" y="19060"/>
                </a:moveTo>
                <a:lnTo>
                  <a:pt x="203628" y="19060"/>
                </a:lnTo>
                <a:lnTo>
                  <a:pt x="157305" y="0"/>
                </a:lnTo>
                <a:close/>
              </a:path>
            </a:pathLst>
          </a:custGeom>
          <a:solidFill>
            <a:srgbClr val="004C52"/>
          </a:solidFill>
          <a:ln>
            <a:noFill/>
          </a:ln>
        </p:spPr>
      </p:sp>
      <p:sp>
        <p:nvSpPr>
          <p:cNvPr id="64" name="Google Shape;64;p9"/>
          <p:cNvSpPr/>
          <p:nvPr/>
        </p:nvSpPr>
        <p:spPr>
          <a:xfrm>
            <a:off x="7341180" y="4767304"/>
            <a:ext cx="1821096" cy="395811"/>
          </a:xfrm>
          <a:custGeom>
            <a:rect b="b" l="l" r="r" t="t"/>
            <a:pathLst>
              <a:path extrusionOk="0" h="18819" w="145484">
                <a:moveTo>
                  <a:pt x="145484" y="0"/>
                </a:moveTo>
                <a:lnTo>
                  <a:pt x="145484" y="18819"/>
                </a:lnTo>
                <a:lnTo>
                  <a:pt x="0" y="18819"/>
                </a:lnTo>
                <a:close/>
              </a:path>
            </a:pathLst>
          </a:custGeom>
          <a:solidFill>
            <a:srgbClr val="00AE9D">
              <a:alpha val="83460"/>
            </a:srgbClr>
          </a:solidFill>
          <a:ln>
            <a:noFill/>
          </a:ln>
        </p:spPr>
      </p:sp>
      <p:sp>
        <p:nvSpPr>
          <p:cNvPr id="65" name="Google Shape;65;p9"/>
          <p:cNvSpPr/>
          <p:nvPr/>
        </p:nvSpPr>
        <p:spPr>
          <a:xfrm>
            <a:off x="8340717" y="4204075"/>
            <a:ext cx="818444" cy="959061"/>
          </a:xfrm>
          <a:custGeom>
            <a:rect b="b" l="l" r="r" t="t"/>
            <a:pathLst>
              <a:path extrusionOk="0" h="45599" w="65384">
                <a:moveTo>
                  <a:pt x="65384" y="27022"/>
                </a:moveTo>
                <a:lnTo>
                  <a:pt x="65384" y="0"/>
                </a:lnTo>
                <a:lnTo>
                  <a:pt x="0" y="45599"/>
                </a:lnTo>
                <a:close/>
              </a:path>
            </a:pathLst>
          </a:custGeom>
          <a:solidFill>
            <a:srgbClr val="ABE33F">
              <a:alpha val="81150"/>
            </a:srgbClr>
          </a:solidFill>
          <a:ln>
            <a:noFill/>
          </a:ln>
        </p:spPr>
      </p:sp>
      <p:sp>
        <p:nvSpPr>
          <p:cNvPr id="66" name="Google Shape;66;p9"/>
          <p:cNvSpPr/>
          <p:nvPr/>
        </p:nvSpPr>
        <p:spPr>
          <a:xfrm>
            <a:off x="1559025" y="-6025"/>
            <a:ext cx="4116775" cy="944875"/>
          </a:xfrm>
          <a:custGeom>
            <a:rect b="b" l="l" r="r" t="t"/>
            <a:pathLst>
              <a:path extrusionOk="0" h="37795" w="164671">
                <a:moveTo>
                  <a:pt x="0" y="241"/>
                </a:moveTo>
                <a:lnTo>
                  <a:pt x="132407" y="37795"/>
                </a:lnTo>
                <a:lnTo>
                  <a:pt x="164671" y="0"/>
                </a:lnTo>
                <a:lnTo>
                  <a:pt x="160329" y="241"/>
                </a:lnTo>
                <a:close/>
              </a:path>
            </a:pathLst>
          </a:custGeom>
          <a:solidFill>
            <a:srgbClr val="00AE9D">
              <a:alpha val="83460"/>
            </a:srgbClr>
          </a:solidFill>
          <a:ln>
            <a:noFill/>
          </a:ln>
        </p:spPr>
      </p:sp>
      <p:sp>
        <p:nvSpPr>
          <p:cNvPr id="67" name="Google Shape;67;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400"/>
              <a:buNone/>
              <a:defRPr sz="1400"/>
            </a:lvl1pPr>
          </a:lstStyle>
          <a:p/>
        </p:txBody>
      </p:sp>
      <p:sp>
        <p:nvSpPr>
          <p:cNvPr id="68" name="Google Shape;68;p9"/>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9" name="Shape 69"/>
        <p:cNvGrpSpPr/>
        <p:nvPr/>
      </p:nvGrpSpPr>
      <p:grpSpPr>
        <a:xfrm>
          <a:off x="0" y="0"/>
          <a:ext cx="0" cy="0"/>
          <a:chOff x="0" y="0"/>
          <a:chExt cx="0" cy="0"/>
        </a:xfrm>
      </p:grpSpPr>
      <p:sp>
        <p:nvSpPr>
          <p:cNvPr id="70" name="Google Shape;70;p10"/>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pic>
        <p:nvPicPr>
          <p:cNvPr id="71" name="Google Shape;71;p10"/>
          <p:cNvPicPr preferRelativeResize="0"/>
          <p:nvPr/>
        </p:nvPicPr>
        <p:blipFill>
          <a:blip r:embed="rId2">
            <a:alphaModFix/>
          </a:blip>
          <a:stretch>
            <a:fillRect/>
          </a:stretch>
        </p:blipFill>
        <p:spPr>
          <a:xfrm>
            <a:off x="6713175" y="171675"/>
            <a:ext cx="2260100" cy="3126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886650" y="1598408"/>
            <a:ext cx="7370700" cy="33273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indent="-381000" lvl="1" marL="9144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indent="-381000" lvl="2" marL="13716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indent="-381000" lvl="3" marL="18288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indent="-381000" lvl="4" marL="2286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indent="-381000" lvl="5" marL="27432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indent="-381000" lvl="6" marL="32004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indent="-381000" lvl="7" marL="36576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indent="-381000" lvl="8" marL="41148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p:txBody>
      </p:sp>
      <p:sp>
        <p:nvSpPr>
          <p:cNvPr id="7" name="Google Shape;7;p1"/>
          <p:cNvSpPr txBox="1"/>
          <p:nvPr>
            <p:ph type="title"/>
          </p:nvPr>
        </p:nvSpPr>
        <p:spPr>
          <a:xfrm>
            <a:off x="886650" y="398400"/>
            <a:ext cx="7370700" cy="85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b="1" sz="2400">
                <a:solidFill>
                  <a:srgbClr val="FFFFFF"/>
                </a:solidFill>
                <a:latin typeface="Raleway"/>
                <a:ea typeface="Raleway"/>
                <a:cs typeface="Raleway"/>
                <a:sym typeface="Raleway"/>
              </a:defRPr>
            </a:lvl9pPr>
          </a:lstStyle>
          <a:p/>
        </p:txBody>
      </p:sp>
      <p:sp>
        <p:nvSpPr>
          <p:cNvPr id="8" name="Google Shape;8;p1"/>
          <p:cNvSpPr txBox="1"/>
          <p:nvPr>
            <p:ph idx="12" type="sldNum"/>
          </p:nvPr>
        </p:nvSpPr>
        <p:spPr>
          <a:xfrm>
            <a:off x="27122" y="4749851"/>
            <a:ext cx="548700" cy="393600"/>
          </a:xfrm>
          <a:prstGeom prst="rect">
            <a:avLst/>
          </a:prstGeom>
          <a:noFill/>
          <a:ln>
            <a:noFill/>
          </a:ln>
        </p:spPr>
        <p:txBody>
          <a:bodyPr anchorCtr="0" anchor="t" bIns="91425" lIns="91425" spcFirstLastPara="1" rIns="91425" wrap="square" tIns="91425">
            <a:noAutofit/>
          </a:bodyPr>
          <a:lstStyle>
            <a:lvl1pPr lvl="0">
              <a:buNone/>
              <a:defRPr sz="1200">
                <a:solidFill>
                  <a:srgbClr val="00AE9D"/>
                </a:solidFill>
                <a:latin typeface="Karla"/>
                <a:ea typeface="Karla"/>
                <a:cs typeface="Karla"/>
                <a:sym typeface="Karla"/>
              </a:defRPr>
            </a:lvl1pPr>
            <a:lvl2pPr lvl="1">
              <a:buNone/>
              <a:defRPr sz="1200">
                <a:solidFill>
                  <a:srgbClr val="00AE9D"/>
                </a:solidFill>
                <a:latin typeface="Karla"/>
                <a:ea typeface="Karla"/>
                <a:cs typeface="Karla"/>
                <a:sym typeface="Karla"/>
              </a:defRPr>
            </a:lvl2pPr>
            <a:lvl3pPr lvl="2">
              <a:buNone/>
              <a:defRPr sz="1200">
                <a:solidFill>
                  <a:srgbClr val="00AE9D"/>
                </a:solidFill>
                <a:latin typeface="Karla"/>
                <a:ea typeface="Karla"/>
                <a:cs typeface="Karla"/>
                <a:sym typeface="Karla"/>
              </a:defRPr>
            </a:lvl3pPr>
            <a:lvl4pPr lvl="3">
              <a:buNone/>
              <a:defRPr sz="1200">
                <a:solidFill>
                  <a:srgbClr val="00AE9D"/>
                </a:solidFill>
                <a:latin typeface="Karla"/>
                <a:ea typeface="Karla"/>
                <a:cs typeface="Karla"/>
                <a:sym typeface="Karla"/>
              </a:defRPr>
            </a:lvl4pPr>
            <a:lvl5pPr lvl="4">
              <a:buNone/>
              <a:defRPr sz="1200">
                <a:solidFill>
                  <a:srgbClr val="00AE9D"/>
                </a:solidFill>
                <a:latin typeface="Karla"/>
                <a:ea typeface="Karla"/>
                <a:cs typeface="Karla"/>
                <a:sym typeface="Karla"/>
              </a:defRPr>
            </a:lvl5pPr>
            <a:lvl6pPr lvl="5">
              <a:buNone/>
              <a:defRPr sz="1200">
                <a:solidFill>
                  <a:srgbClr val="00AE9D"/>
                </a:solidFill>
                <a:latin typeface="Karla"/>
                <a:ea typeface="Karla"/>
                <a:cs typeface="Karla"/>
                <a:sym typeface="Karla"/>
              </a:defRPr>
            </a:lvl6pPr>
            <a:lvl7pPr lvl="6">
              <a:buNone/>
              <a:defRPr sz="1200">
                <a:solidFill>
                  <a:srgbClr val="00AE9D"/>
                </a:solidFill>
                <a:latin typeface="Karla"/>
                <a:ea typeface="Karla"/>
                <a:cs typeface="Karla"/>
                <a:sym typeface="Karla"/>
              </a:defRPr>
            </a:lvl7pPr>
            <a:lvl8pPr lvl="7">
              <a:buNone/>
              <a:defRPr sz="1200">
                <a:solidFill>
                  <a:srgbClr val="00AE9D"/>
                </a:solidFill>
                <a:latin typeface="Karla"/>
                <a:ea typeface="Karla"/>
                <a:cs typeface="Karla"/>
                <a:sym typeface="Karla"/>
              </a:defRPr>
            </a:lvl8pPr>
            <a:lvl9pPr lvl="8">
              <a:buNone/>
              <a:defRPr sz="1200">
                <a:solidFill>
                  <a:srgbClr val="00AE9D"/>
                </a:solidFill>
                <a:latin typeface="Karla"/>
                <a:ea typeface="Karla"/>
                <a:cs typeface="Karla"/>
                <a:sym typeface="Karla"/>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cbc.ca/news/canada/toronto/muslim-students-praying-video-peel-1.4048991" TargetMode="External"/><Relationship Id="rId4" Type="http://schemas.openxmlformats.org/officeDocument/2006/relationships/hyperlink" Target="https://www.cbc.ca/news/canada/toronto/imam-ibrahim-hindy-threats-1.4075975" TargetMode="External"/><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hyperlink" Target="https://yaqeeninstitute.ca/abdullah-oduro/pillar-2-what-is-prayer" TargetMode="External"/><Relationship Id="rId9" Type="http://schemas.openxmlformats.org/officeDocument/2006/relationships/hyperlink" Target="https://www.islamicfinder.org/places/" TargetMode="External"/><Relationship Id="rId5" Type="http://schemas.openxmlformats.org/officeDocument/2006/relationships/hyperlink" Target="https://yaqeeninstitute.ca/abdullah-oduro/pillar-2-why-do-we-pray" TargetMode="External"/><Relationship Id="rId6" Type="http://schemas.openxmlformats.org/officeDocument/2006/relationships/hyperlink" Target="https://yaqeeninstitute.ca/infographics/why-does-god-ask-people-to-worship-him-infographic" TargetMode="External"/><Relationship Id="rId7" Type="http://schemas.openxmlformats.org/officeDocument/2006/relationships/hyperlink" Target="https://yaqeeninstitute.ca/omar-suleiman/allah-loves-punctual-prayer" TargetMode="External"/><Relationship Id="rId8" Type="http://schemas.openxmlformats.org/officeDocument/2006/relationships/hyperlink" Target="https://www.tdsb.on.ca/Portals/0/docs/IHMResourceGuidebook-UPDATES%26REVISIONS.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www.islamicfinder.org/places/" TargetMode="External"/><Relationship Id="rId5" Type="http://schemas.openxmlformats.org/officeDocument/2006/relationships/hyperlink" Target="https://www.youtube.com/watch?v=Wbh-S5uq8SY" TargetMode="External"/><Relationship Id="rId6" Type="http://schemas.openxmlformats.org/officeDocument/2006/relationships/hyperlink" Target="https://www.youtube.com/watch?v=1kJExzyKG4Y" TargetMode="External"/><Relationship Id="rId7" Type="http://schemas.openxmlformats.org/officeDocument/2006/relationships/hyperlink" Target="https://www.youtube.com/watch?v=93kjPt6ajaA" TargetMode="External"/><Relationship Id="rId8" Type="http://schemas.openxmlformats.org/officeDocument/2006/relationships/hyperlink" Target="https://www.youtube.com/watch?v=Kuk6HgOH9yQ"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1"/>
          <p:cNvSpPr txBox="1"/>
          <p:nvPr>
            <p:ph idx="4294967295" type="subTitle"/>
          </p:nvPr>
        </p:nvSpPr>
        <p:spPr>
          <a:xfrm>
            <a:off x="492050" y="3088875"/>
            <a:ext cx="8323800" cy="784800"/>
          </a:xfrm>
          <a:prstGeom prst="rect">
            <a:avLst/>
          </a:prstGeom>
        </p:spPr>
        <p:txBody>
          <a:bodyPr anchorCtr="0" anchor="t" bIns="91425" lIns="91425" spcFirstLastPara="1" rIns="91425" wrap="square" tIns="91425">
            <a:noAutofit/>
          </a:bodyPr>
          <a:lstStyle/>
          <a:p>
            <a:pPr indent="0" lvl="0" marL="171450" rtl="0" algn="l">
              <a:spcBef>
                <a:spcPts val="0"/>
              </a:spcBef>
              <a:spcAft>
                <a:spcPts val="0"/>
              </a:spcAft>
              <a:buNone/>
            </a:pPr>
            <a:r>
              <a:rPr b="1" lang="en" sz="2900">
                <a:solidFill>
                  <a:srgbClr val="606060"/>
                </a:solidFill>
                <a:latin typeface="Newsreader"/>
                <a:ea typeface="Newsreader"/>
                <a:cs typeface="Newsreader"/>
                <a:sym typeface="Newsreader"/>
              </a:rPr>
              <a:t>Sharing the Muslim Salah (prayer) Experience</a:t>
            </a:r>
            <a:endParaRPr b="1" sz="2900">
              <a:solidFill>
                <a:srgbClr val="606060"/>
              </a:solidFill>
              <a:latin typeface="Newsreader"/>
              <a:ea typeface="Newsreader"/>
              <a:cs typeface="Newsreader"/>
              <a:sym typeface="Newsreader"/>
            </a:endParaRPr>
          </a:p>
          <a:p>
            <a:pPr indent="0" lvl="0" marL="0" rtl="0" algn="l">
              <a:spcBef>
                <a:spcPts val="600"/>
              </a:spcBef>
              <a:spcAft>
                <a:spcPts val="0"/>
              </a:spcAft>
              <a:buNone/>
            </a:pPr>
            <a:r>
              <a:t/>
            </a:r>
            <a:endParaRPr b="1" sz="500">
              <a:solidFill>
                <a:srgbClr val="606060"/>
              </a:solidFill>
              <a:latin typeface="Newsreader"/>
              <a:ea typeface="Newsreader"/>
              <a:cs typeface="Newsreader"/>
              <a:sym typeface="Newsreader"/>
            </a:endParaRPr>
          </a:p>
          <a:p>
            <a:pPr indent="0" lvl="0" marL="0" rtl="0" algn="ctr">
              <a:spcBef>
                <a:spcPts val="600"/>
              </a:spcBef>
              <a:spcAft>
                <a:spcPts val="0"/>
              </a:spcAft>
              <a:buNone/>
            </a:pPr>
            <a:r>
              <a:rPr b="1" lang="en" sz="2000">
                <a:solidFill>
                  <a:srgbClr val="4472F2"/>
                </a:solidFill>
                <a:latin typeface="Newsreader"/>
                <a:ea typeface="Newsreader"/>
                <a:cs typeface="Newsreader"/>
                <a:sym typeface="Newsreader"/>
              </a:rPr>
              <a:t>High School </a:t>
            </a:r>
            <a:endParaRPr b="1" sz="2000">
              <a:solidFill>
                <a:srgbClr val="4472F2"/>
              </a:solidFill>
              <a:latin typeface="Newsreader"/>
              <a:ea typeface="Newsreader"/>
              <a:cs typeface="Newsreader"/>
              <a:sym typeface="Newsreader"/>
            </a:endParaRPr>
          </a:p>
        </p:txBody>
      </p:sp>
      <p:pic>
        <p:nvPicPr>
          <p:cNvPr id="77" name="Google Shape;77;p11"/>
          <p:cNvPicPr preferRelativeResize="0"/>
          <p:nvPr/>
        </p:nvPicPr>
        <p:blipFill>
          <a:blip r:embed="rId3">
            <a:alphaModFix/>
          </a:blip>
          <a:stretch>
            <a:fillRect/>
          </a:stretch>
        </p:blipFill>
        <p:spPr>
          <a:xfrm>
            <a:off x="2469022" y="331450"/>
            <a:ext cx="3802750" cy="2528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55" name="Google Shape;155;p20"/>
          <p:cNvSpPr txBox="1"/>
          <p:nvPr/>
        </p:nvSpPr>
        <p:spPr>
          <a:xfrm>
            <a:off x="490200" y="1155350"/>
            <a:ext cx="8163600" cy="175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
              </a:spcBef>
              <a:spcAft>
                <a:spcPts val="0"/>
              </a:spcAft>
              <a:buNone/>
            </a:pPr>
            <a:r>
              <a:rPr lang="en" sz="1500">
                <a:solidFill>
                  <a:srgbClr val="606060"/>
                </a:solidFill>
                <a:latin typeface="Newsreader"/>
                <a:ea typeface="Newsreader"/>
                <a:cs typeface="Newsreader"/>
                <a:sym typeface="Newsreader"/>
              </a:rPr>
              <a:t>Sample questions to ask for options A &amp; B</a:t>
            </a:r>
            <a:r>
              <a:rPr lang="en" sz="1500">
                <a:solidFill>
                  <a:srgbClr val="606060"/>
                </a:solidFill>
                <a:latin typeface="Newsreader"/>
                <a:ea typeface="Newsreader"/>
                <a:cs typeface="Newsreader"/>
                <a:sym typeface="Newsreader"/>
              </a:rPr>
              <a:t>:</a:t>
            </a:r>
            <a:endParaRPr sz="1500">
              <a:solidFill>
                <a:srgbClr val="606060"/>
              </a:solidFill>
              <a:latin typeface="Newsreader"/>
              <a:ea typeface="Newsreader"/>
              <a:cs typeface="Newsreader"/>
              <a:sym typeface="Newsreader"/>
            </a:endParaRPr>
          </a:p>
          <a:p>
            <a:pPr indent="-323850" lvl="2" marL="1371600" rtl="0" algn="l">
              <a:lnSpc>
                <a:spcPct val="115000"/>
              </a:lnSpc>
              <a:spcBef>
                <a:spcPts val="100"/>
              </a:spcBef>
              <a:spcAft>
                <a:spcPts val="0"/>
              </a:spcAft>
              <a:buClr>
                <a:srgbClr val="606060"/>
              </a:buClr>
              <a:buSzPts val="1500"/>
              <a:buFont typeface="Newsreader"/>
              <a:buChar char="■"/>
            </a:pPr>
            <a:r>
              <a:rPr lang="en" sz="1500">
                <a:solidFill>
                  <a:srgbClr val="606060"/>
                </a:solidFill>
                <a:latin typeface="Newsreader"/>
                <a:ea typeface="Newsreader"/>
                <a:cs typeface="Newsreader"/>
                <a:sym typeface="Newsreader"/>
              </a:rPr>
              <a:t>What did you learn about yourself through this activity?</a:t>
            </a:r>
            <a:endParaRPr sz="1500">
              <a:solidFill>
                <a:srgbClr val="606060"/>
              </a:solidFill>
              <a:latin typeface="Newsreader"/>
              <a:ea typeface="Newsreader"/>
              <a:cs typeface="Newsreader"/>
              <a:sym typeface="Newsreader"/>
            </a:endParaRPr>
          </a:p>
          <a:p>
            <a:pPr indent="-323850" lvl="2" marL="1371600" rtl="0" algn="l">
              <a:lnSpc>
                <a:spcPct val="115000"/>
              </a:lnSpc>
              <a:spcBef>
                <a:spcPts val="0"/>
              </a:spcBef>
              <a:spcAft>
                <a:spcPts val="0"/>
              </a:spcAft>
              <a:buClr>
                <a:srgbClr val="606060"/>
              </a:buClr>
              <a:buSzPts val="1500"/>
              <a:buFont typeface="Newsreader"/>
              <a:buChar char="■"/>
            </a:pPr>
            <a:r>
              <a:rPr lang="en" sz="1500">
                <a:solidFill>
                  <a:srgbClr val="606060"/>
                </a:solidFill>
                <a:latin typeface="Newsreader"/>
                <a:ea typeface="Newsreader"/>
                <a:cs typeface="Newsreader"/>
                <a:sym typeface="Newsreader"/>
              </a:rPr>
              <a:t>Why is this particular life skill (ex. discipline) important in your daily life?</a:t>
            </a:r>
            <a:endParaRPr sz="1500">
              <a:solidFill>
                <a:srgbClr val="606060"/>
              </a:solidFill>
              <a:latin typeface="Newsreader"/>
              <a:ea typeface="Newsreader"/>
              <a:cs typeface="Newsreader"/>
              <a:sym typeface="Newsreader"/>
            </a:endParaRPr>
          </a:p>
          <a:p>
            <a:pPr indent="-323850" lvl="2" marL="1371600" rtl="0" algn="l">
              <a:lnSpc>
                <a:spcPct val="115000"/>
              </a:lnSpc>
              <a:spcBef>
                <a:spcPts val="0"/>
              </a:spcBef>
              <a:spcAft>
                <a:spcPts val="0"/>
              </a:spcAft>
              <a:buClr>
                <a:srgbClr val="606060"/>
              </a:buClr>
              <a:buSzPts val="1500"/>
              <a:buFont typeface="Newsreader"/>
              <a:buChar char="■"/>
            </a:pPr>
            <a:r>
              <a:rPr lang="en" sz="1500">
                <a:solidFill>
                  <a:srgbClr val="606060"/>
                </a:solidFill>
                <a:latin typeface="Newsreader"/>
                <a:ea typeface="Newsreader"/>
                <a:cs typeface="Newsreader"/>
                <a:sym typeface="Newsreader"/>
              </a:rPr>
              <a:t>How can the life skills learned from consistent meditation/salah help you in your future?</a:t>
            </a:r>
            <a:endParaRPr sz="1500">
              <a:solidFill>
                <a:srgbClr val="606060"/>
              </a:solidFill>
              <a:latin typeface="Newsreader"/>
              <a:ea typeface="Newsreader"/>
              <a:cs typeface="Newsreader"/>
              <a:sym typeface="Newsreader"/>
            </a:endParaRPr>
          </a:p>
          <a:p>
            <a:pPr indent="-323850" lvl="1" marL="914400" rtl="0" algn="l">
              <a:lnSpc>
                <a:spcPct val="115000"/>
              </a:lnSpc>
              <a:spcBef>
                <a:spcPts val="0"/>
              </a:spcBef>
              <a:spcAft>
                <a:spcPts val="0"/>
              </a:spcAft>
              <a:buClr>
                <a:srgbClr val="606060"/>
              </a:buClr>
              <a:buSzPts val="1500"/>
              <a:buFont typeface="Newsreader"/>
              <a:buChar char="○"/>
            </a:pPr>
            <a:r>
              <a:t/>
            </a:r>
            <a:endParaRPr sz="1500">
              <a:solidFill>
                <a:srgbClr val="606060"/>
              </a:solidFill>
              <a:latin typeface="Newsreader"/>
              <a:ea typeface="Newsreader"/>
              <a:cs typeface="Newsreader"/>
              <a:sym typeface="Newsreader"/>
            </a:endParaRPr>
          </a:p>
        </p:txBody>
      </p:sp>
      <p:sp>
        <p:nvSpPr>
          <p:cNvPr id="156" name="Google Shape;156;p20"/>
          <p:cNvSpPr txBox="1"/>
          <p:nvPr/>
        </p:nvSpPr>
        <p:spPr>
          <a:xfrm>
            <a:off x="27125" y="205750"/>
            <a:ext cx="6264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2100">
                <a:solidFill>
                  <a:srgbClr val="4472F2"/>
                </a:solidFill>
                <a:latin typeface="Newsreader"/>
                <a:ea typeface="Newsreader"/>
                <a:cs typeface="Newsreader"/>
                <a:sym typeface="Newsreader"/>
              </a:rPr>
              <a:t>#3 Personal Reflection &amp; Life Skills- continued</a:t>
            </a:r>
            <a:endParaRPr sz="1100"/>
          </a:p>
        </p:txBody>
      </p:sp>
      <p:pic>
        <p:nvPicPr>
          <p:cNvPr id="157" name="Google Shape;157;p20"/>
          <p:cNvPicPr preferRelativeResize="0"/>
          <p:nvPr/>
        </p:nvPicPr>
        <p:blipFill>
          <a:blip r:embed="rId3">
            <a:alphaModFix/>
          </a:blip>
          <a:stretch>
            <a:fillRect/>
          </a:stretch>
        </p:blipFill>
        <p:spPr>
          <a:xfrm>
            <a:off x="975925" y="711725"/>
            <a:ext cx="4784775" cy="14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63" name="Google Shape;163;p21"/>
          <p:cNvSpPr txBox="1"/>
          <p:nvPr>
            <p:ph idx="2" type="body"/>
          </p:nvPr>
        </p:nvSpPr>
        <p:spPr>
          <a:xfrm>
            <a:off x="840250" y="383450"/>
            <a:ext cx="7952400" cy="972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800">
                <a:solidFill>
                  <a:srgbClr val="4472F2"/>
                </a:solidFill>
                <a:latin typeface="Newsreader"/>
                <a:ea typeface="Newsreader"/>
                <a:cs typeface="Newsreader"/>
                <a:sym typeface="Newsreader"/>
              </a:rPr>
              <a:t>#4 Apply: Challenge yourself to create space!</a:t>
            </a:r>
            <a:endParaRPr sz="2800">
              <a:solidFill>
                <a:srgbClr val="606060"/>
              </a:solidFill>
              <a:latin typeface="Newsreader"/>
              <a:ea typeface="Newsreader"/>
              <a:cs typeface="Newsreader"/>
              <a:sym typeface="Newsreader"/>
            </a:endParaRPr>
          </a:p>
        </p:txBody>
      </p:sp>
      <p:pic>
        <p:nvPicPr>
          <p:cNvPr id="164" name="Google Shape;164;p21"/>
          <p:cNvPicPr preferRelativeResize="0"/>
          <p:nvPr/>
        </p:nvPicPr>
        <p:blipFill>
          <a:blip r:embed="rId3">
            <a:alphaModFix/>
          </a:blip>
          <a:stretch>
            <a:fillRect/>
          </a:stretch>
        </p:blipFill>
        <p:spPr>
          <a:xfrm>
            <a:off x="1775850" y="1036600"/>
            <a:ext cx="6193875" cy="148700"/>
          </a:xfrm>
          <a:prstGeom prst="rect">
            <a:avLst/>
          </a:prstGeom>
          <a:noFill/>
          <a:ln>
            <a:noFill/>
          </a:ln>
        </p:spPr>
      </p:pic>
      <p:sp>
        <p:nvSpPr>
          <p:cNvPr id="165" name="Google Shape;165;p21"/>
          <p:cNvSpPr txBox="1"/>
          <p:nvPr/>
        </p:nvSpPr>
        <p:spPr>
          <a:xfrm>
            <a:off x="840250" y="1418525"/>
            <a:ext cx="7773000" cy="291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
              </a:spcBef>
              <a:spcAft>
                <a:spcPts val="0"/>
              </a:spcAft>
              <a:buNone/>
            </a:pPr>
            <a:r>
              <a:rPr b="1" lang="en">
                <a:solidFill>
                  <a:srgbClr val="606060"/>
                </a:solidFill>
                <a:latin typeface="Newsreader"/>
                <a:ea typeface="Newsreader"/>
                <a:cs typeface="Newsreader"/>
                <a:sym typeface="Newsreader"/>
              </a:rPr>
              <a:t>Option A: Self-Reflection</a:t>
            </a:r>
            <a:endParaRPr>
              <a:solidFill>
                <a:srgbClr val="606060"/>
              </a:solidFill>
              <a:latin typeface="Newsreader"/>
              <a:ea typeface="Newsreader"/>
              <a:cs typeface="Newsreader"/>
              <a:sym typeface="Newsreader"/>
            </a:endParaRPr>
          </a:p>
          <a:p>
            <a:pPr indent="0" lvl="0" marL="0" rtl="0" algn="l">
              <a:lnSpc>
                <a:spcPct val="115000"/>
              </a:lnSpc>
              <a:spcBef>
                <a:spcPts val="100"/>
              </a:spcBef>
              <a:spcAft>
                <a:spcPts val="0"/>
              </a:spcAft>
              <a:buNone/>
            </a:pPr>
            <a:r>
              <a:rPr lang="en">
                <a:solidFill>
                  <a:srgbClr val="606060"/>
                </a:solidFill>
                <a:latin typeface="Newsreader"/>
                <a:ea typeface="Newsreader"/>
                <a:cs typeface="Newsreader"/>
                <a:sym typeface="Newsreader"/>
              </a:rPr>
              <a:t>Once students have reflected on their action in their own personal lives they can apply these reflection to new experiences and challenge themselves to truly benefit from their observations and reflections. </a:t>
            </a:r>
            <a:endParaRPr>
              <a:solidFill>
                <a:srgbClr val="606060"/>
              </a:solidFill>
              <a:latin typeface="Newsreader"/>
              <a:ea typeface="Newsreader"/>
              <a:cs typeface="Newsreader"/>
              <a:sym typeface="Newsreader"/>
            </a:endParaRPr>
          </a:p>
          <a:p>
            <a:pPr indent="0" lvl="0" marL="0" rtl="0" algn="l">
              <a:lnSpc>
                <a:spcPct val="115000"/>
              </a:lnSpc>
              <a:spcBef>
                <a:spcPts val="100"/>
              </a:spcBef>
              <a:spcAft>
                <a:spcPts val="0"/>
              </a:spcAft>
              <a:buNone/>
            </a:pPr>
            <a:r>
              <a:t/>
            </a:r>
            <a:endParaRPr>
              <a:solidFill>
                <a:srgbClr val="606060"/>
              </a:solidFill>
              <a:latin typeface="Newsreader"/>
              <a:ea typeface="Newsreader"/>
              <a:cs typeface="Newsreader"/>
              <a:sym typeface="Newsreader"/>
            </a:endParaRPr>
          </a:p>
          <a:p>
            <a:pPr indent="-317500" lvl="0" marL="457200" rtl="0" algn="l">
              <a:lnSpc>
                <a:spcPct val="115000"/>
              </a:lnSpc>
              <a:spcBef>
                <a:spcPts val="100"/>
              </a:spcBef>
              <a:spcAft>
                <a:spcPts val="0"/>
              </a:spcAft>
              <a:buClr>
                <a:srgbClr val="606060"/>
              </a:buClr>
              <a:buSzPts val="1400"/>
              <a:buFont typeface="Newsreader"/>
              <a:buChar char="●"/>
            </a:pPr>
            <a:r>
              <a:rPr lang="en">
                <a:solidFill>
                  <a:srgbClr val="606060"/>
                </a:solidFill>
                <a:latin typeface="Newsreader"/>
                <a:ea typeface="Newsreader"/>
                <a:cs typeface="Newsreader"/>
                <a:sym typeface="Newsreader"/>
              </a:rPr>
              <a:t>Discuss how more effective behaviors can develop from the new learnings.</a:t>
            </a:r>
            <a:endParaRPr>
              <a:solidFill>
                <a:srgbClr val="606060"/>
              </a:solidFill>
              <a:latin typeface="Newsreader"/>
              <a:ea typeface="Newsreader"/>
              <a:cs typeface="Newsreader"/>
              <a:sym typeface="Newsreader"/>
            </a:endParaRPr>
          </a:p>
          <a:p>
            <a:pPr indent="-317500" lvl="0" marL="457200" rtl="0" algn="l">
              <a:lnSpc>
                <a:spcPct val="115000"/>
              </a:lnSpc>
              <a:spcBef>
                <a:spcPts val="0"/>
              </a:spcBef>
              <a:spcAft>
                <a:spcPts val="0"/>
              </a:spcAft>
              <a:buClr>
                <a:srgbClr val="606060"/>
              </a:buClr>
              <a:buSzPts val="1400"/>
              <a:buFont typeface="Newsreader"/>
              <a:buChar char="●"/>
            </a:pPr>
            <a:r>
              <a:rPr lang="en">
                <a:solidFill>
                  <a:srgbClr val="606060"/>
                </a:solidFill>
                <a:latin typeface="Newsreader"/>
                <a:ea typeface="Newsreader"/>
                <a:cs typeface="Newsreader"/>
                <a:sym typeface="Newsreader"/>
              </a:rPr>
              <a:t>Improve on past experiences and </a:t>
            </a:r>
            <a:r>
              <a:rPr lang="en">
                <a:solidFill>
                  <a:srgbClr val="606060"/>
                </a:solidFill>
                <a:latin typeface="Newsreader"/>
                <a:ea typeface="Newsreader"/>
                <a:cs typeface="Newsreader"/>
                <a:sym typeface="Newsreader"/>
              </a:rPr>
              <a:t>practices</a:t>
            </a:r>
            <a:r>
              <a:rPr lang="en">
                <a:solidFill>
                  <a:srgbClr val="606060"/>
                </a:solidFill>
                <a:latin typeface="Newsreader"/>
                <a:ea typeface="Newsreader"/>
                <a:cs typeface="Newsreader"/>
                <a:sym typeface="Newsreader"/>
              </a:rPr>
              <a:t> by implementing these new life skills. </a:t>
            </a:r>
            <a:endParaRPr>
              <a:solidFill>
                <a:srgbClr val="606060"/>
              </a:solidFill>
              <a:latin typeface="Newsreader"/>
              <a:ea typeface="Newsreader"/>
              <a:cs typeface="Newsreader"/>
              <a:sym typeface="Newsreader"/>
            </a:endParaRPr>
          </a:p>
          <a:p>
            <a:pPr indent="-317500" lvl="0" marL="457200" rtl="0" algn="l">
              <a:lnSpc>
                <a:spcPct val="115000"/>
              </a:lnSpc>
              <a:spcBef>
                <a:spcPts val="0"/>
              </a:spcBef>
              <a:spcAft>
                <a:spcPts val="0"/>
              </a:spcAft>
              <a:buClr>
                <a:srgbClr val="606060"/>
              </a:buClr>
              <a:buSzPts val="1400"/>
              <a:buFont typeface="Newsreader"/>
              <a:buChar char="●"/>
            </a:pPr>
            <a:r>
              <a:rPr lang="en">
                <a:solidFill>
                  <a:srgbClr val="606060"/>
                </a:solidFill>
                <a:latin typeface="Newsreader"/>
                <a:ea typeface="Newsreader"/>
                <a:cs typeface="Newsreader"/>
                <a:sym typeface="Newsreader"/>
              </a:rPr>
              <a:t>Sample questions about applying the experience:</a:t>
            </a:r>
            <a:endParaRPr>
              <a:solidFill>
                <a:srgbClr val="606060"/>
              </a:solidFill>
              <a:latin typeface="Newsreader"/>
              <a:ea typeface="Newsreader"/>
              <a:cs typeface="Newsreader"/>
              <a:sym typeface="Newsreader"/>
            </a:endParaRPr>
          </a:p>
          <a:p>
            <a:pPr indent="-317500" lvl="1" marL="914400" rtl="0" algn="l">
              <a:lnSpc>
                <a:spcPct val="115000"/>
              </a:lnSpc>
              <a:spcBef>
                <a:spcPts val="0"/>
              </a:spcBef>
              <a:spcAft>
                <a:spcPts val="0"/>
              </a:spcAft>
              <a:buClr>
                <a:srgbClr val="606060"/>
              </a:buClr>
              <a:buSzPts val="1400"/>
              <a:buFont typeface="Newsreader"/>
              <a:buChar char="○"/>
            </a:pPr>
            <a:r>
              <a:rPr lang="en">
                <a:solidFill>
                  <a:srgbClr val="606060"/>
                </a:solidFill>
                <a:latin typeface="Newsreader"/>
                <a:ea typeface="Newsreader"/>
                <a:cs typeface="Newsreader"/>
                <a:sym typeface="Newsreader"/>
              </a:rPr>
              <a:t>How can you apply what you learned to a new situation?</a:t>
            </a:r>
            <a:endParaRPr>
              <a:solidFill>
                <a:srgbClr val="606060"/>
              </a:solidFill>
              <a:latin typeface="Newsreader"/>
              <a:ea typeface="Newsreader"/>
              <a:cs typeface="Newsreader"/>
              <a:sym typeface="Newsreader"/>
            </a:endParaRPr>
          </a:p>
          <a:p>
            <a:pPr indent="-317500" lvl="1" marL="914400" rtl="0" algn="l">
              <a:lnSpc>
                <a:spcPct val="115000"/>
              </a:lnSpc>
              <a:spcBef>
                <a:spcPts val="0"/>
              </a:spcBef>
              <a:spcAft>
                <a:spcPts val="0"/>
              </a:spcAft>
              <a:buClr>
                <a:srgbClr val="606060"/>
              </a:buClr>
              <a:buSzPts val="1400"/>
              <a:buFont typeface="Newsreader"/>
              <a:buChar char="○"/>
            </a:pPr>
            <a:r>
              <a:rPr lang="en">
                <a:solidFill>
                  <a:srgbClr val="606060"/>
                </a:solidFill>
                <a:latin typeface="Newsreader"/>
                <a:ea typeface="Newsreader"/>
                <a:cs typeface="Newsreader"/>
                <a:sym typeface="Newsreader"/>
              </a:rPr>
              <a:t>How will you act differently in the future?</a:t>
            </a:r>
            <a:endParaRPr>
              <a:solidFill>
                <a:srgbClr val="606060"/>
              </a:solidFill>
              <a:latin typeface="Newsreader"/>
              <a:ea typeface="Newsreader"/>
              <a:cs typeface="Newsreader"/>
              <a:sym typeface="Newsreader"/>
            </a:endParaRPr>
          </a:p>
          <a:p>
            <a:pPr indent="-317500" lvl="1" marL="914400" rtl="0" algn="l">
              <a:lnSpc>
                <a:spcPct val="115000"/>
              </a:lnSpc>
              <a:spcBef>
                <a:spcPts val="0"/>
              </a:spcBef>
              <a:spcAft>
                <a:spcPts val="0"/>
              </a:spcAft>
              <a:buClr>
                <a:srgbClr val="606060"/>
              </a:buClr>
              <a:buSzPts val="1400"/>
              <a:buFont typeface="Newsreader"/>
              <a:buChar char="○"/>
            </a:pPr>
            <a:r>
              <a:rPr lang="en">
                <a:solidFill>
                  <a:srgbClr val="606060"/>
                </a:solidFill>
                <a:latin typeface="Newsreader"/>
                <a:ea typeface="Newsreader"/>
                <a:cs typeface="Newsreader"/>
                <a:sym typeface="Newsreader"/>
              </a:rPr>
              <a:t>How could you apply life skills learned through this practice in the future?</a:t>
            </a:r>
            <a:endParaRPr>
              <a:solidFill>
                <a:srgbClr val="606060"/>
              </a:solidFill>
              <a:latin typeface="Newsreader"/>
              <a:ea typeface="Newsreader"/>
              <a:cs typeface="Newsreader"/>
              <a:sym typeface="Newsread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ph idx="3" type="body"/>
          </p:nvPr>
        </p:nvSpPr>
        <p:spPr>
          <a:xfrm>
            <a:off x="247525" y="972300"/>
            <a:ext cx="8685900" cy="4052100"/>
          </a:xfrm>
          <a:prstGeom prst="rect">
            <a:avLst/>
          </a:prstGeom>
        </p:spPr>
        <p:txBody>
          <a:bodyPr anchorCtr="0" anchor="t" bIns="91425" lIns="91425" spcFirstLastPara="1" rIns="91425" wrap="square" tIns="91425">
            <a:noAutofit/>
          </a:bodyPr>
          <a:lstStyle/>
          <a:p>
            <a:pPr indent="0" lvl="0" marL="0" rtl="0" algn="l">
              <a:lnSpc>
                <a:spcPct val="115000"/>
              </a:lnSpc>
              <a:spcBef>
                <a:spcPts val="100"/>
              </a:spcBef>
              <a:spcAft>
                <a:spcPts val="0"/>
              </a:spcAft>
              <a:buNone/>
            </a:pPr>
            <a:r>
              <a:rPr b="1" lang="en" sz="1600">
                <a:solidFill>
                  <a:srgbClr val="606060"/>
                </a:solidFill>
                <a:latin typeface="Newsreader"/>
                <a:ea typeface="Newsreader"/>
                <a:cs typeface="Newsreader"/>
                <a:sym typeface="Newsreader"/>
              </a:rPr>
              <a:t>Options</a:t>
            </a:r>
            <a:r>
              <a:rPr b="1" lang="en" sz="1600">
                <a:solidFill>
                  <a:srgbClr val="606060"/>
                </a:solidFill>
                <a:latin typeface="Newsreader"/>
                <a:ea typeface="Newsreader"/>
                <a:cs typeface="Newsreader"/>
                <a:sym typeface="Newsreader"/>
              </a:rPr>
              <a:t> A </a:t>
            </a:r>
            <a:r>
              <a:rPr b="1" lang="en" sz="1600">
                <a:solidFill>
                  <a:srgbClr val="606060"/>
                </a:solidFill>
                <a:latin typeface="Newsreader"/>
                <a:ea typeface="Newsreader"/>
                <a:cs typeface="Newsreader"/>
                <a:sym typeface="Newsreader"/>
              </a:rPr>
              <a:t>&amp; B</a:t>
            </a:r>
            <a:r>
              <a:rPr b="1" lang="en" sz="1600">
                <a:solidFill>
                  <a:srgbClr val="606060"/>
                </a:solidFill>
                <a:latin typeface="Newsreader"/>
                <a:ea typeface="Newsreader"/>
                <a:cs typeface="Newsreader"/>
                <a:sym typeface="Newsreader"/>
              </a:rPr>
              <a:t>: </a:t>
            </a:r>
            <a:endParaRPr b="1" sz="1600">
              <a:solidFill>
                <a:srgbClr val="606060"/>
              </a:solidFill>
              <a:latin typeface="Newsreader"/>
              <a:ea typeface="Newsreader"/>
              <a:cs typeface="Newsreader"/>
              <a:sym typeface="Newsreader"/>
            </a:endParaRPr>
          </a:p>
          <a:p>
            <a:pPr indent="0" lvl="0" marL="0" rtl="0" algn="l">
              <a:lnSpc>
                <a:spcPct val="115000"/>
              </a:lnSpc>
              <a:spcBef>
                <a:spcPts val="100"/>
              </a:spcBef>
              <a:spcAft>
                <a:spcPts val="0"/>
              </a:spcAft>
              <a:buNone/>
            </a:pPr>
            <a:r>
              <a:t/>
            </a:r>
            <a:endParaRPr sz="1200">
              <a:solidFill>
                <a:srgbClr val="606060"/>
              </a:solidFill>
              <a:latin typeface="Newsreader"/>
              <a:ea typeface="Newsreader"/>
              <a:cs typeface="Newsreader"/>
              <a:sym typeface="Newsreader"/>
            </a:endParaRPr>
          </a:p>
          <a:p>
            <a:pPr indent="0" lvl="0" marL="0" rtl="0" algn="l">
              <a:lnSpc>
                <a:spcPct val="115000"/>
              </a:lnSpc>
              <a:spcBef>
                <a:spcPts val="100"/>
              </a:spcBef>
              <a:spcAft>
                <a:spcPts val="0"/>
              </a:spcAft>
              <a:buNone/>
            </a:pPr>
            <a:r>
              <a:rPr lang="en" sz="1300">
                <a:solidFill>
                  <a:srgbClr val="606060"/>
                </a:solidFill>
                <a:latin typeface="Newsreader"/>
                <a:ea typeface="Newsreader"/>
                <a:cs typeface="Newsreader"/>
                <a:sym typeface="Newsreader"/>
              </a:rPr>
              <a:t>Now that we have learned about the importance of prayer for a Muslim student, what can be done in our school community to accomodate those who wish to take a short time to do their prayers?  </a:t>
            </a:r>
            <a:endParaRPr sz="1300">
              <a:solidFill>
                <a:srgbClr val="606060"/>
              </a:solidFill>
              <a:latin typeface="Newsreader"/>
              <a:ea typeface="Newsreader"/>
              <a:cs typeface="Newsreader"/>
              <a:sym typeface="Newsreader"/>
            </a:endParaRPr>
          </a:p>
          <a:p>
            <a:pPr indent="-311150" lvl="0" marL="457200" rtl="0" algn="l">
              <a:lnSpc>
                <a:spcPct val="115000"/>
              </a:lnSpc>
              <a:spcBef>
                <a:spcPts val="100"/>
              </a:spcBef>
              <a:spcAft>
                <a:spcPts val="0"/>
              </a:spcAft>
              <a:buClr>
                <a:srgbClr val="606060"/>
              </a:buClr>
              <a:buSzPts val="1300"/>
              <a:buFont typeface="Newsreader"/>
              <a:buChar char="●"/>
            </a:pPr>
            <a:r>
              <a:rPr lang="en" sz="1300">
                <a:solidFill>
                  <a:srgbClr val="606060"/>
                </a:solidFill>
                <a:latin typeface="Newsreader"/>
                <a:ea typeface="Newsreader"/>
                <a:cs typeface="Newsreader"/>
                <a:sym typeface="Newsreader"/>
              </a:rPr>
              <a:t>Discuss some issues that were caused when some folks were ignorant, or had anti-Muslim hatred towards a few students taking time out to pray.  S</a:t>
            </a:r>
            <a:r>
              <a:rPr lang="en" sz="1300">
                <a:solidFill>
                  <a:srgbClr val="606060"/>
                </a:solidFill>
                <a:latin typeface="Newsreader"/>
                <a:ea typeface="Newsreader"/>
                <a:cs typeface="Newsreader"/>
                <a:sym typeface="Newsreader"/>
              </a:rPr>
              <a:t>omething so personal as prayer is on the attack because of Islamophobia, anti-Muslim hate, bigottery due to gendered and racist beliefs that drives them.</a:t>
            </a:r>
            <a:endParaRPr sz="1300">
              <a:solidFill>
                <a:srgbClr val="606060"/>
              </a:solidFill>
              <a:latin typeface="Newsreader"/>
              <a:ea typeface="Newsreader"/>
              <a:cs typeface="Newsreader"/>
              <a:sym typeface="Newsreader"/>
            </a:endParaRPr>
          </a:p>
          <a:p>
            <a:pPr indent="-311150" lvl="0" marL="457200" rtl="0" algn="l">
              <a:lnSpc>
                <a:spcPct val="115000"/>
              </a:lnSpc>
              <a:spcBef>
                <a:spcPts val="0"/>
              </a:spcBef>
              <a:spcAft>
                <a:spcPts val="0"/>
              </a:spcAft>
              <a:buClr>
                <a:srgbClr val="606060"/>
              </a:buClr>
              <a:buSzPts val="1300"/>
              <a:buFont typeface="Newsreader"/>
              <a:buChar char="●"/>
            </a:pPr>
            <a:r>
              <a:rPr lang="en" sz="1300">
                <a:solidFill>
                  <a:srgbClr val="606060"/>
                </a:solidFill>
                <a:latin typeface="Newsreader"/>
                <a:ea typeface="Newsreader"/>
                <a:cs typeface="Newsreader"/>
                <a:sym typeface="Newsreader"/>
              </a:rPr>
              <a:t>Examine the following news article with a lens to find solutions to issues raised using an anti-islamophobia angle.</a:t>
            </a:r>
            <a:endParaRPr sz="1300">
              <a:solidFill>
                <a:srgbClr val="606060"/>
              </a:solidFill>
              <a:latin typeface="Newsreader"/>
              <a:ea typeface="Newsreader"/>
              <a:cs typeface="Newsreader"/>
              <a:sym typeface="Newsreader"/>
            </a:endParaRPr>
          </a:p>
          <a:p>
            <a:pPr indent="-311150" lvl="1" marL="914400" rtl="0" algn="l">
              <a:lnSpc>
                <a:spcPct val="115000"/>
              </a:lnSpc>
              <a:spcBef>
                <a:spcPts val="0"/>
              </a:spcBef>
              <a:spcAft>
                <a:spcPts val="0"/>
              </a:spcAft>
              <a:buClr>
                <a:srgbClr val="606060"/>
              </a:buClr>
              <a:buSzPts val="1300"/>
              <a:buFont typeface="Newsreader"/>
              <a:buChar char="○"/>
            </a:pPr>
            <a:r>
              <a:rPr lang="en" sz="1300">
                <a:solidFill>
                  <a:srgbClr val="606060"/>
                </a:solidFill>
                <a:latin typeface="Newsreader"/>
                <a:ea typeface="Newsreader"/>
                <a:cs typeface="Newsreader"/>
                <a:sym typeface="Newsreader"/>
              </a:rPr>
              <a:t>Misinformation and Islamophobia on prayer space: </a:t>
            </a:r>
            <a:r>
              <a:rPr lang="en" sz="1300" u="sng">
                <a:solidFill>
                  <a:srgbClr val="1155CC"/>
                </a:solidFill>
                <a:latin typeface="Newsreader"/>
                <a:ea typeface="Newsreader"/>
                <a:cs typeface="Newsreader"/>
                <a:sym typeface="Newsreader"/>
                <a:hlinkClick r:id="rId3">
                  <a:extLst>
                    <a:ext uri="{A12FA001-AC4F-418D-AE19-62706E023703}">
                      <ahyp:hlinkClr val="tx"/>
                    </a:ext>
                  </a:extLst>
                </a:hlinkClick>
              </a:rPr>
              <a:t>https://www.cbc.ca/news/canada/toronto/muslim-students-praying-video-peel-1.4048991</a:t>
            </a:r>
            <a:r>
              <a:rPr lang="en" sz="1300">
                <a:solidFill>
                  <a:srgbClr val="606060"/>
                </a:solidFill>
                <a:latin typeface="Newsreader"/>
                <a:ea typeface="Newsreader"/>
                <a:cs typeface="Newsreader"/>
                <a:sym typeface="Newsreader"/>
              </a:rPr>
              <a:t> </a:t>
            </a:r>
            <a:endParaRPr sz="1300">
              <a:solidFill>
                <a:srgbClr val="606060"/>
              </a:solidFill>
              <a:latin typeface="Newsreader"/>
              <a:ea typeface="Newsreader"/>
              <a:cs typeface="Newsreader"/>
              <a:sym typeface="Newsreader"/>
            </a:endParaRPr>
          </a:p>
          <a:p>
            <a:pPr indent="-311150" lvl="1" marL="914400" rtl="0" algn="l">
              <a:lnSpc>
                <a:spcPct val="115000"/>
              </a:lnSpc>
              <a:spcBef>
                <a:spcPts val="0"/>
              </a:spcBef>
              <a:spcAft>
                <a:spcPts val="0"/>
              </a:spcAft>
              <a:buClr>
                <a:srgbClr val="606060"/>
              </a:buClr>
              <a:buSzPts val="1300"/>
              <a:buFont typeface="Newsreader"/>
              <a:buChar char="○"/>
            </a:pPr>
            <a:r>
              <a:rPr lang="en" sz="1300">
                <a:solidFill>
                  <a:srgbClr val="606060"/>
                </a:solidFill>
                <a:latin typeface="Newsreader"/>
                <a:ea typeface="Newsreader"/>
                <a:cs typeface="Newsreader"/>
                <a:sym typeface="Newsreader"/>
              </a:rPr>
              <a:t>Local imam threatened for supporting Friday prayers inside schools: </a:t>
            </a:r>
            <a:r>
              <a:rPr lang="en" sz="1300" u="sng">
                <a:solidFill>
                  <a:srgbClr val="1155CC"/>
                </a:solidFill>
                <a:latin typeface="Newsreader"/>
                <a:ea typeface="Newsreader"/>
                <a:cs typeface="Newsreader"/>
                <a:sym typeface="Newsreader"/>
                <a:hlinkClick r:id="rId4">
                  <a:extLst>
                    <a:ext uri="{A12FA001-AC4F-418D-AE19-62706E023703}">
                      <ahyp:hlinkClr val="tx"/>
                    </a:ext>
                  </a:extLst>
                </a:hlinkClick>
              </a:rPr>
              <a:t>https://www.cbc.ca/news/canada/toronto/imam-ibrahim-hindy-threats-1.4075975</a:t>
            </a:r>
            <a:r>
              <a:rPr lang="en" sz="1300">
                <a:solidFill>
                  <a:srgbClr val="606060"/>
                </a:solidFill>
                <a:latin typeface="Newsreader"/>
                <a:ea typeface="Newsreader"/>
                <a:cs typeface="Newsreader"/>
                <a:sym typeface="Newsreader"/>
              </a:rPr>
              <a:t> </a:t>
            </a:r>
            <a:endParaRPr sz="1300">
              <a:solidFill>
                <a:srgbClr val="606060"/>
              </a:solidFill>
              <a:latin typeface="Newsreader"/>
              <a:ea typeface="Newsreader"/>
              <a:cs typeface="Newsreader"/>
              <a:sym typeface="Newsreader"/>
            </a:endParaRPr>
          </a:p>
          <a:p>
            <a:pPr indent="-311150" lvl="0" marL="457200" rtl="0" algn="l">
              <a:lnSpc>
                <a:spcPct val="115000"/>
              </a:lnSpc>
              <a:spcBef>
                <a:spcPts val="0"/>
              </a:spcBef>
              <a:spcAft>
                <a:spcPts val="0"/>
              </a:spcAft>
              <a:buClr>
                <a:srgbClr val="606060"/>
              </a:buClr>
              <a:buSzPts val="1300"/>
              <a:buFont typeface="Newsreader"/>
              <a:buChar char="●"/>
            </a:pPr>
            <a:r>
              <a:rPr lang="en" sz="1300">
                <a:solidFill>
                  <a:srgbClr val="606060"/>
                </a:solidFill>
                <a:latin typeface="Newsreader"/>
                <a:ea typeface="Newsreader"/>
                <a:cs typeface="Newsreader"/>
                <a:sym typeface="Newsreader"/>
              </a:rPr>
              <a:t>Discuss what is meant by a secular space?  </a:t>
            </a:r>
            <a:endParaRPr sz="1300">
              <a:solidFill>
                <a:srgbClr val="606060"/>
              </a:solidFill>
              <a:latin typeface="Newsreader"/>
              <a:ea typeface="Newsreader"/>
              <a:cs typeface="Newsreader"/>
              <a:sym typeface="Newsreader"/>
            </a:endParaRPr>
          </a:p>
          <a:p>
            <a:pPr indent="-311150" lvl="1" marL="914400" rtl="0" algn="l">
              <a:lnSpc>
                <a:spcPct val="115000"/>
              </a:lnSpc>
              <a:spcBef>
                <a:spcPts val="0"/>
              </a:spcBef>
              <a:spcAft>
                <a:spcPts val="0"/>
              </a:spcAft>
              <a:buClr>
                <a:srgbClr val="606060"/>
              </a:buClr>
              <a:buSzPts val="1300"/>
              <a:buFont typeface="Newsreader"/>
              <a:buChar char="○"/>
            </a:pPr>
            <a:r>
              <a:rPr lang="en" sz="1300">
                <a:solidFill>
                  <a:srgbClr val="606060"/>
                </a:solidFill>
                <a:latin typeface="Newsreader"/>
                <a:ea typeface="Newsreader"/>
                <a:cs typeface="Newsreader"/>
                <a:sym typeface="Newsreader"/>
              </a:rPr>
              <a:t>Is secular space neutral? Or does it take a position especially in the context of an individual who identifies as part of a faith community that has a short window of opportunity to perform a religious obligation. </a:t>
            </a:r>
            <a:endParaRPr b="1" sz="1500">
              <a:solidFill>
                <a:srgbClr val="666666"/>
              </a:solidFill>
              <a:latin typeface="Newsreader"/>
              <a:ea typeface="Newsreader"/>
              <a:cs typeface="Newsreader"/>
              <a:sym typeface="Newsreader"/>
            </a:endParaRPr>
          </a:p>
          <a:p>
            <a:pPr indent="0" lvl="0" marL="0" rtl="0" algn="l">
              <a:spcBef>
                <a:spcPts val="600"/>
              </a:spcBef>
              <a:spcAft>
                <a:spcPts val="0"/>
              </a:spcAft>
              <a:buNone/>
            </a:pPr>
            <a:r>
              <a:t/>
            </a:r>
            <a:endParaRPr sz="1500">
              <a:solidFill>
                <a:schemeClr val="dk1"/>
              </a:solidFill>
            </a:endParaRPr>
          </a:p>
          <a:p>
            <a:pPr indent="0" lvl="0" marL="0" rtl="0" algn="l">
              <a:spcBef>
                <a:spcPts val="600"/>
              </a:spcBef>
              <a:spcAft>
                <a:spcPts val="0"/>
              </a:spcAft>
              <a:buNone/>
            </a:pPr>
            <a:r>
              <a:t/>
            </a:r>
            <a:endParaRPr sz="1300">
              <a:solidFill>
                <a:srgbClr val="606060"/>
              </a:solidFill>
              <a:latin typeface="Newsreader"/>
              <a:ea typeface="Newsreader"/>
              <a:cs typeface="Newsreader"/>
              <a:sym typeface="Newsreader"/>
            </a:endParaRPr>
          </a:p>
        </p:txBody>
      </p:sp>
      <p:sp>
        <p:nvSpPr>
          <p:cNvPr id="171" name="Google Shape;171;p22"/>
          <p:cNvSpPr txBox="1"/>
          <p:nvPr>
            <p:ph idx="2" type="body"/>
          </p:nvPr>
        </p:nvSpPr>
        <p:spPr>
          <a:xfrm>
            <a:off x="-48575" y="0"/>
            <a:ext cx="7399200" cy="972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400">
                <a:solidFill>
                  <a:srgbClr val="4472F2"/>
                </a:solidFill>
                <a:latin typeface="Newsreader"/>
                <a:ea typeface="Newsreader"/>
                <a:cs typeface="Newsreader"/>
                <a:sym typeface="Newsreader"/>
              </a:rPr>
              <a:t>       #4 Apply:Anti-Islamophobia practices</a:t>
            </a:r>
            <a:endParaRPr sz="2400">
              <a:solidFill>
                <a:srgbClr val="4472F2"/>
              </a:solidFill>
              <a:latin typeface="Newsreader"/>
              <a:ea typeface="Newsreader"/>
              <a:cs typeface="Newsreader"/>
              <a:sym typeface="Newsreader"/>
            </a:endParaRPr>
          </a:p>
        </p:txBody>
      </p:sp>
      <p:pic>
        <p:nvPicPr>
          <p:cNvPr id="172" name="Google Shape;172;p22"/>
          <p:cNvPicPr preferRelativeResize="0"/>
          <p:nvPr/>
        </p:nvPicPr>
        <p:blipFill>
          <a:blip r:embed="rId5">
            <a:alphaModFix/>
          </a:blip>
          <a:stretch>
            <a:fillRect/>
          </a:stretch>
        </p:blipFill>
        <p:spPr>
          <a:xfrm>
            <a:off x="779650" y="603875"/>
            <a:ext cx="4974450" cy="14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3"/>
          <p:cNvSpPr txBox="1"/>
          <p:nvPr>
            <p:ph idx="2" type="body"/>
          </p:nvPr>
        </p:nvSpPr>
        <p:spPr>
          <a:xfrm>
            <a:off x="840250" y="1297850"/>
            <a:ext cx="7399200" cy="972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800">
                <a:solidFill>
                  <a:srgbClr val="4472F2"/>
                </a:solidFill>
                <a:latin typeface="Newsreader"/>
                <a:ea typeface="Newsreader"/>
                <a:cs typeface="Newsreader"/>
                <a:sym typeface="Newsreader"/>
              </a:rPr>
              <a:t>Assessment:</a:t>
            </a:r>
            <a:endParaRPr sz="2800">
              <a:solidFill>
                <a:srgbClr val="606060"/>
              </a:solidFill>
              <a:latin typeface="Newsreader"/>
              <a:ea typeface="Newsreader"/>
              <a:cs typeface="Newsreader"/>
              <a:sym typeface="Newsreader"/>
            </a:endParaRPr>
          </a:p>
        </p:txBody>
      </p:sp>
      <p:pic>
        <p:nvPicPr>
          <p:cNvPr id="178" name="Google Shape;178;p23"/>
          <p:cNvPicPr preferRelativeResize="0"/>
          <p:nvPr/>
        </p:nvPicPr>
        <p:blipFill>
          <a:blip r:embed="rId3">
            <a:alphaModFix/>
          </a:blip>
          <a:stretch>
            <a:fillRect/>
          </a:stretch>
        </p:blipFill>
        <p:spPr>
          <a:xfrm>
            <a:off x="2826825" y="1951000"/>
            <a:ext cx="3490350" cy="148700"/>
          </a:xfrm>
          <a:prstGeom prst="rect">
            <a:avLst/>
          </a:prstGeom>
          <a:noFill/>
          <a:ln>
            <a:noFill/>
          </a:ln>
        </p:spPr>
      </p:pic>
      <p:sp>
        <p:nvSpPr>
          <p:cNvPr id="179" name="Google Shape;179;p23"/>
          <p:cNvSpPr txBox="1"/>
          <p:nvPr>
            <p:ph idx="2" type="body"/>
          </p:nvPr>
        </p:nvSpPr>
        <p:spPr>
          <a:xfrm>
            <a:off x="1848750" y="2424600"/>
            <a:ext cx="6390600" cy="18396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0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Reflect on strengths and weaknesses of the lesson as taught.</a:t>
            </a:r>
            <a:endParaRPr sz="1200">
              <a:solidFill>
                <a:srgbClr val="606060"/>
              </a:solidFill>
              <a:latin typeface="Newsreader"/>
              <a:ea typeface="Newsreader"/>
              <a:cs typeface="Newsreader"/>
              <a:sym typeface="Newsreader"/>
            </a:endParaRPr>
          </a:p>
          <a:p>
            <a:pPr indent="-304800" lvl="0" marL="457200" rtl="0" algn="l">
              <a:lnSpc>
                <a:spcPct val="115000"/>
              </a:lnSpc>
              <a:spcBef>
                <a:spcPts val="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Describe individual student responses to techniques used. How did they react?</a:t>
            </a:r>
            <a:endParaRPr sz="1200">
              <a:solidFill>
                <a:srgbClr val="606060"/>
              </a:solidFill>
              <a:latin typeface="Newsreader"/>
              <a:ea typeface="Newsreader"/>
              <a:cs typeface="Newsreader"/>
              <a:sym typeface="Newsreader"/>
            </a:endParaRPr>
          </a:p>
          <a:p>
            <a:pPr indent="-304800" lvl="0" marL="457200" rtl="0" algn="l">
              <a:lnSpc>
                <a:spcPct val="115000"/>
              </a:lnSpc>
              <a:spcBef>
                <a:spcPts val="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Discuss student "thinking" and ideas.</a:t>
            </a:r>
            <a:endParaRPr sz="1200">
              <a:solidFill>
                <a:srgbClr val="606060"/>
              </a:solidFill>
              <a:latin typeface="Newsreader"/>
              <a:ea typeface="Newsreader"/>
              <a:cs typeface="Newsreader"/>
              <a:sym typeface="Newsreader"/>
            </a:endParaRPr>
          </a:p>
          <a:p>
            <a:pPr indent="-304800" lvl="0" marL="457200" rtl="0" algn="l">
              <a:lnSpc>
                <a:spcPct val="115000"/>
              </a:lnSpc>
              <a:spcBef>
                <a:spcPts val="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Ask students for a brief evaluation of the activity. Include their responses.</a:t>
            </a:r>
            <a:endParaRPr b="1">
              <a:solidFill>
                <a:srgbClr val="606060"/>
              </a:solidFill>
              <a:latin typeface="Newsreader"/>
              <a:ea typeface="Newsreader"/>
              <a:cs typeface="Newsreader"/>
              <a:sym typeface="Newsreader"/>
            </a:endParaRPr>
          </a:p>
          <a:p>
            <a:pPr indent="0" lvl="0" marL="0" rtl="0" algn="l">
              <a:spcBef>
                <a:spcPts val="600"/>
              </a:spcBef>
              <a:spcAft>
                <a:spcPts val="0"/>
              </a:spcAft>
              <a:buNone/>
            </a:pPr>
            <a:r>
              <a:t/>
            </a:r>
            <a:endParaRPr sz="1200">
              <a:solidFill>
                <a:srgbClr val="606060"/>
              </a:solidFill>
              <a:latin typeface="Newsreader"/>
              <a:ea typeface="Newsreader"/>
              <a:cs typeface="Newsreader"/>
              <a:sym typeface="Newsread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idx="2" type="body"/>
          </p:nvPr>
        </p:nvSpPr>
        <p:spPr>
          <a:xfrm>
            <a:off x="840250" y="307250"/>
            <a:ext cx="7399200" cy="972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800">
                <a:solidFill>
                  <a:srgbClr val="4472F2"/>
                </a:solidFill>
                <a:latin typeface="Newsreader"/>
                <a:ea typeface="Newsreader"/>
                <a:cs typeface="Newsreader"/>
                <a:sym typeface="Newsreader"/>
              </a:rPr>
              <a:t>Curriculum Connections</a:t>
            </a:r>
            <a:endParaRPr sz="2800">
              <a:solidFill>
                <a:srgbClr val="606060"/>
              </a:solidFill>
              <a:latin typeface="Newsreader"/>
              <a:ea typeface="Newsreader"/>
              <a:cs typeface="Newsreader"/>
              <a:sym typeface="Newsreader"/>
            </a:endParaRPr>
          </a:p>
        </p:txBody>
      </p:sp>
      <p:pic>
        <p:nvPicPr>
          <p:cNvPr id="185" name="Google Shape;185;p24"/>
          <p:cNvPicPr preferRelativeResize="0"/>
          <p:nvPr/>
        </p:nvPicPr>
        <p:blipFill>
          <a:blip r:embed="rId3">
            <a:alphaModFix/>
          </a:blip>
          <a:stretch>
            <a:fillRect/>
          </a:stretch>
        </p:blipFill>
        <p:spPr>
          <a:xfrm>
            <a:off x="2826825" y="960400"/>
            <a:ext cx="3490350" cy="148700"/>
          </a:xfrm>
          <a:prstGeom prst="rect">
            <a:avLst/>
          </a:prstGeom>
          <a:noFill/>
          <a:ln>
            <a:noFill/>
          </a:ln>
        </p:spPr>
      </p:pic>
      <p:pic>
        <p:nvPicPr>
          <p:cNvPr id="186" name="Google Shape;186;p24"/>
          <p:cNvPicPr preferRelativeResize="0"/>
          <p:nvPr/>
        </p:nvPicPr>
        <p:blipFill>
          <a:blip r:embed="rId4">
            <a:alphaModFix/>
          </a:blip>
          <a:stretch>
            <a:fillRect/>
          </a:stretch>
        </p:blipFill>
        <p:spPr>
          <a:xfrm>
            <a:off x="3204050" y="1279550"/>
            <a:ext cx="2971400" cy="3559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ph idx="2" type="body"/>
          </p:nvPr>
        </p:nvSpPr>
        <p:spPr>
          <a:xfrm>
            <a:off x="840250" y="1831250"/>
            <a:ext cx="7399200" cy="972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300">
                <a:solidFill>
                  <a:srgbClr val="4472F2"/>
                </a:solidFill>
                <a:latin typeface="Newsreader"/>
                <a:ea typeface="Newsreader"/>
                <a:cs typeface="Newsreader"/>
                <a:sym typeface="Newsreader"/>
              </a:rPr>
              <a:t>Thank you</a:t>
            </a:r>
            <a:endParaRPr sz="3300">
              <a:solidFill>
                <a:srgbClr val="606060"/>
              </a:solidFill>
              <a:latin typeface="Newsreader"/>
              <a:ea typeface="Newsreader"/>
              <a:cs typeface="Newsreader"/>
              <a:sym typeface="Newsreader"/>
            </a:endParaRPr>
          </a:p>
        </p:txBody>
      </p:sp>
      <p:pic>
        <p:nvPicPr>
          <p:cNvPr id="192" name="Google Shape;192;p25"/>
          <p:cNvPicPr preferRelativeResize="0"/>
          <p:nvPr/>
        </p:nvPicPr>
        <p:blipFill>
          <a:blip r:embed="rId3">
            <a:alphaModFix/>
          </a:blip>
          <a:stretch>
            <a:fillRect/>
          </a:stretch>
        </p:blipFill>
        <p:spPr>
          <a:xfrm>
            <a:off x="2826825" y="2636800"/>
            <a:ext cx="3490350" cy="14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2"/>
          <p:cNvSpPr txBox="1"/>
          <p:nvPr>
            <p:ph idx="4294967295" type="subTitle"/>
          </p:nvPr>
        </p:nvSpPr>
        <p:spPr>
          <a:xfrm>
            <a:off x="649700" y="1386900"/>
            <a:ext cx="6399600" cy="3486000"/>
          </a:xfrm>
          <a:prstGeom prst="rect">
            <a:avLst/>
          </a:prstGeom>
        </p:spPr>
        <p:txBody>
          <a:bodyPr anchorCtr="0" anchor="t" bIns="91425" lIns="91425" spcFirstLastPara="1" rIns="91425" wrap="square" tIns="91425">
            <a:noAutofit/>
          </a:bodyPr>
          <a:lstStyle/>
          <a:p>
            <a:pPr indent="-352425" lvl="0" marL="457200" rtl="0" algn="l">
              <a:lnSpc>
                <a:spcPct val="115000"/>
              </a:lnSpc>
              <a:spcBef>
                <a:spcPts val="100"/>
              </a:spcBef>
              <a:spcAft>
                <a:spcPts val="0"/>
              </a:spcAft>
              <a:buClr>
                <a:srgbClr val="606060"/>
              </a:buClr>
              <a:buSzPts val="1950"/>
              <a:buFont typeface="Newsreader"/>
              <a:buChar char="★"/>
            </a:pPr>
            <a:r>
              <a:rPr lang="en" sz="1950">
                <a:solidFill>
                  <a:srgbClr val="606060"/>
                </a:solidFill>
                <a:latin typeface="Newsreader"/>
                <a:ea typeface="Newsreader"/>
                <a:cs typeface="Newsreader"/>
                <a:sym typeface="Newsreader"/>
              </a:rPr>
              <a:t>Understand the importance of prayers (salah) in Islam.</a:t>
            </a:r>
            <a:endParaRPr sz="1950">
              <a:solidFill>
                <a:srgbClr val="606060"/>
              </a:solidFill>
              <a:latin typeface="Newsreader"/>
              <a:ea typeface="Newsreader"/>
              <a:cs typeface="Newsreader"/>
              <a:sym typeface="Newsreader"/>
            </a:endParaRPr>
          </a:p>
          <a:p>
            <a:pPr indent="-352425" lvl="0" marL="457200" rtl="0" algn="l">
              <a:lnSpc>
                <a:spcPct val="115000"/>
              </a:lnSpc>
              <a:spcBef>
                <a:spcPts val="100"/>
              </a:spcBef>
              <a:spcAft>
                <a:spcPts val="0"/>
              </a:spcAft>
              <a:buClr>
                <a:srgbClr val="606060"/>
              </a:buClr>
              <a:buSzPts val="1950"/>
              <a:buFont typeface="Newsreader"/>
              <a:buChar char="★"/>
            </a:pPr>
            <a:r>
              <a:rPr lang="en" sz="1950">
                <a:solidFill>
                  <a:srgbClr val="606060"/>
                </a:solidFill>
                <a:latin typeface="Newsreader"/>
                <a:ea typeface="Newsreader"/>
                <a:cs typeface="Newsreader"/>
                <a:sym typeface="Newsreader"/>
              </a:rPr>
              <a:t>Understand the need for Muslims to have a safe clean space to complete their required salah.  </a:t>
            </a:r>
            <a:endParaRPr sz="1950">
              <a:solidFill>
                <a:srgbClr val="606060"/>
              </a:solidFill>
              <a:latin typeface="Newsreader"/>
              <a:ea typeface="Newsreader"/>
              <a:cs typeface="Newsreader"/>
              <a:sym typeface="Newsreader"/>
            </a:endParaRPr>
          </a:p>
          <a:p>
            <a:pPr indent="-352425" lvl="0" marL="457200" rtl="0" algn="l">
              <a:lnSpc>
                <a:spcPct val="115000"/>
              </a:lnSpc>
              <a:spcBef>
                <a:spcPts val="100"/>
              </a:spcBef>
              <a:spcAft>
                <a:spcPts val="0"/>
              </a:spcAft>
              <a:buClr>
                <a:srgbClr val="606060"/>
              </a:buClr>
              <a:buSzPts val="1950"/>
              <a:buFont typeface="Newsreader"/>
              <a:buChar char="★"/>
            </a:pPr>
            <a:r>
              <a:rPr lang="en" sz="1950">
                <a:solidFill>
                  <a:srgbClr val="606060"/>
                </a:solidFill>
                <a:latin typeface="Newsreader"/>
                <a:ea typeface="Newsreader"/>
                <a:cs typeface="Newsreader"/>
                <a:sym typeface="Newsreader"/>
              </a:rPr>
              <a:t>Understand that salah is a requirement offered as a means of reflection, redemption and renewal </a:t>
            </a:r>
            <a:endParaRPr sz="1950">
              <a:solidFill>
                <a:srgbClr val="606060"/>
              </a:solidFill>
              <a:latin typeface="Newsreader"/>
              <a:ea typeface="Newsreader"/>
              <a:cs typeface="Newsreader"/>
              <a:sym typeface="Newsreader"/>
            </a:endParaRPr>
          </a:p>
          <a:p>
            <a:pPr indent="-352425" lvl="0" marL="457200" rtl="0" algn="l">
              <a:lnSpc>
                <a:spcPct val="115000"/>
              </a:lnSpc>
              <a:spcBef>
                <a:spcPts val="100"/>
              </a:spcBef>
              <a:spcAft>
                <a:spcPts val="0"/>
              </a:spcAft>
              <a:buClr>
                <a:srgbClr val="606060"/>
              </a:buClr>
              <a:buSzPts val="1950"/>
              <a:buFont typeface="Newsreader"/>
              <a:buChar char="★"/>
            </a:pPr>
            <a:r>
              <a:rPr lang="en" sz="1950">
                <a:solidFill>
                  <a:srgbClr val="606060"/>
                </a:solidFill>
                <a:latin typeface="Newsreader"/>
                <a:ea typeface="Newsreader"/>
                <a:cs typeface="Newsreader"/>
                <a:sym typeface="Newsreader"/>
              </a:rPr>
              <a:t>Reflect on the actions within the Islamic prayer as an invitation to a personal reflection/meditation session, wherein spirituality and action towards oneself and others is evaluated and harnessed.</a:t>
            </a:r>
            <a:endParaRPr sz="1950">
              <a:solidFill>
                <a:srgbClr val="606060"/>
              </a:solidFill>
              <a:latin typeface="Newsreader"/>
              <a:ea typeface="Newsreader"/>
              <a:cs typeface="Newsreader"/>
              <a:sym typeface="Newsreader"/>
            </a:endParaRPr>
          </a:p>
          <a:p>
            <a:pPr indent="0" lvl="0" marL="0" rtl="0" algn="l">
              <a:spcBef>
                <a:spcPts val="600"/>
              </a:spcBef>
              <a:spcAft>
                <a:spcPts val="0"/>
              </a:spcAft>
              <a:buClr>
                <a:schemeClr val="dk1"/>
              </a:buClr>
              <a:buSzPts val="1100"/>
              <a:buFont typeface="Arial"/>
              <a:buNone/>
            </a:pPr>
            <a:r>
              <a:t/>
            </a:r>
            <a:endParaRPr sz="1950">
              <a:solidFill>
                <a:srgbClr val="606060"/>
              </a:solidFill>
              <a:latin typeface="Newsreader"/>
              <a:ea typeface="Newsreader"/>
              <a:cs typeface="Newsreader"/>
              <a:sym typeface="Newsreader"/>
            </a:endParaRPr>
          </a:p>
        </p:txBody>
      </p:sp>
      <p:sp>
        <p:nvSpPr>
          <p:cNvPr id="83" name="Google Shape;83;p12"/>
          <p:cNvSpPr txBox="1"/>
          <p:nvPr>
            <p:ph idx="4294967295" type="subTitle"/>
          </p:nvPr>
        </p:nvSpPr>
        <p:spPr>
          <a:xfrm>
            <a:off x="481875" y="275625"/>
            <a:ext cx="55131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4100">
                <a:solidFill>
                  <a:srgbClr val="606060"/>
                </a:solidFill>
                <a:latin typeface="Newsreader"/>
                <a:ea typeface="Newsreader"/>
                <a:cs typeface="Newsreader"/>
                <a:sym typeface="Newsreader"/>
              </a:rPr>
              <a:t>Learning Objectives</a:t>
            </a:r>
            <a:endParaRPr b="1" sz="3400">
              <a:solidFill>
                <a:srgbClr val="4472F2"/>
              </a:solidFill>
              <a:latin typeface="Newsreader"/>
              <a:ea typeface="Newsreader"/>
              <a:cs typeface="Newsreader"/>
              <a:sym typeface="Newsreader"/>
            </a:endParaRPr>
          </a:p>
        </p:txBody>
      </p:sp>
      <p:pic>
        <p:nvPicPr>
          <p:cNvPr id="84" name="Google Shape;84;p12"/>
          <p:cNvPicPr preferRelativeResize="0"/>
          <p:nvPr/>
        </p:nvPicPr>
        <p:blipFill>
          <a:blip r:embed="rId3">
            <a:alphaModFix/>
          </a:blip>
          <a:stretch>
            <a:fillRect/>
          </a:stretch>
        </p:blipFill>
        <p:spPr>
          <a:xfrm>
            <a:off x="152400" y="1130948"/>
            <a:ext cx="2965546" cy="126352"/>
          </a:xfrm>
          <a:prstGeom prst="rect">
            <a:avLst/>
          </a:prstGeom>
          <a:noFill/>
          <a:ln>
            <a:noFill/>
          </a:ln>
        </p:spPr>
      </p:pic>
      <p:pic>
        <p:nvPicPr>
          <p:cNvPr id="85" name="Google Shape;85;p12"/>
          <p:cNvPicPr preferRelativeResize="0"/>
          <p:nvPr/>
        </p:nvPicPr>
        <p:blipFill>
          <a:blip r:embed="rId4">
            <a:alphaModFix/>
          </a:blip>
          <a:stretch>
            <a:fillRect/>
          </a:stretch>
        </p:blipFill>
        <p:spPr>
          <a:xfrm>
            <a:off x="7049300" y="1257300"/>
            <a:ext cx="2014099" cy="2705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3"/>
          <p:cNvPicPr preferRelativeResize="0"/>
          <p:nvPr/>
        </p:nvPicPr>
        <p:blipFill>
          <a:blip r:embed="rId3">
            <a:alphaModFix/>
          </a:blip>
          <a:stretch>
            <a:fillRect/>
          </a:stretch>
        </p:blipFill>
        <p:spPr>
          <a:xfrm>
            <a:off x="900250" y="1429550"/>
            <a:ext cx="7626500" cy="2138875"/>
          </a:xfrm>
          <a:prstGeom prst="rect">
            <a:avLst/>
          </a:prstGeom>
          <a:noFill/>
          <a:ln>
            <a:noFill/>
          </a:ln>
        </p:spPr>
      </p:pic>
      <p:sp>
        <p:nvSpPr>
          <p:cNvPr id="91" name="Google Shape;91;p13"/>
          <p:cNvSpPr txBox="1"/>
          <p:nvPr>
            <p:ph idx="4294967295" type="subTitle"/>
          </p:nvPr>
        </p:nvSpPr>
        <p:spPr>
          <a:xfrm>
            <a:off x="1876725" y="2103150"/>
            <a:ext cx="55131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4100">
                <a:solidFill>
                  <a:srgbClr val="606060"/>
                </a:solidFill>
                <a:latin typeface="Kalam"/>
                <a:ea typeface="Kalam"/>
                <a:cs typeface="Kalam"/>
                <a:sym typeface="Kalam"/>
              </a:rPr>
              <a:t>Experiential</a:t>
            </a:r>
            <a:r>
              <a:rPr b="1" lang="en" sz="4100">
                <a:solidFill>
                  <a:srgbClr val="606060"/>
                </a:solidFill>
                <a:latin typeface="Kalam"/>
                <a:ea typeface="Kalam"/>
                <a:cs typeface="Kalam"/>
                <a:sym typeface="Kalam"/>
              </a:rPr>
              <a:t> Learning</a:t>
            </a:r>
            <a:endParaRPr b="1" sz="3400">
              <a:solidFill>
                <a:srgbClr val="4472F2"/>
              </a:solidFill>
              <a:latin typeface="Kalam"/>
              <a:ea typeface="Kalam"/>
              <a:cs typeface="Kalam"/>
              <a:sym typeface="Kala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4"/>
          <p:cNvPicPr preferRelativeResize="0"/>
          <p:nvPr/>
        </p:nvPicPr>
        <p:blipFill>
          <a:blip r:embed="rId3">
            <a:alphaModFix/>
          </a:blip>
          <a:stretch>
            <a:fillRect/>
          </a:stretch>
        </p:blipFill>
        <p:spPr>
          <a:xfrm>
            <a:off x="5977025" y="662650"/>
            <a:ext cx="3156975" cy="3155525"/>
          </a:xfrm>
          <a:prstGeom prst="rect">
            <a:avLst/>
          </a:prstGeom>
          <a:noFill/>
          <a:ln>
            <a:noFill/>
          </a:ln>
        </p:spPr>
      </p:pic>
      <p:pic>
        <p:nvPicPr>
          <p:cNvPr id="97" name="Google Shape;97;p14"/>
          <p:cNvPicPr preferRelativeResize="0"/>
          <p:nvPr/>
        </p:nvPicPr>
        <p:blipFill>
          <a:blip r:embed="rId4">
            <a:alphaModFix/>
          </a:blip>
          <a:stretch>
            <a:fillRect/>
          </a:stretch>
        </p:blipFill>
        <p:spPr>
          <a:xfrm>
            <a:off x="199426" y="157775"/>
            <a:ext cx="3055575" cy="4607525"/>
          </a:xfrm>
          <a:prstGeom prst="rect">
            <a:avLst/>
          </a:prstGeom>
          <a:noFill/>
          <a:ln>
            <a:noFill/>
          </a:ln>
        </p:spPr>
      </p:pic>
      <p:pic>
        <p:nvPicPr>
          <p:cNvPr id="98" name="Google Shape;98;p14"/>
          <p:cNvPicPr preferRelativeResize="0"/>
          <p:nvPr/>
        </p:nvPicPr>
        <p:blipFill>
          <a:blip r:embed="rId5">
            <a:alphaModFix/>
          </a:blip>
          <a:stretch>
            <a:fillRect/>
          </a:stretch>
        </p:blipFill>
        <p:spPr>
          <a:xfrm>
            <a:off x="3198000" y="252450"/>
            <a:ext cx="2920850" cy="4512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ph idx="4294967295" type="subTitle"/>
          </p:nvPr>
        </p:nvSpPr>
        <p:spPr>
          <a:xfrm>
            <a:off x="2955800" y="205113"/>
            <a:ext cx="3205800" cy="684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2500">
                <a:solidFill>
                  <a:srgbClr val="606060"/>
                </a:solidFill>
                <a:latin typeface="Newsreader"/>
                <a:ea typeface="Newsreader"/>
                <a:cs typeface="Newsreader"/>
                <a:sym typeface="Newsreader"/>
              </a:rPr>
              <a:t>Teacher Preparation</a:t>
            </a:r>
            <a:endParaRPr b="1" sz="2500">
              <a:solidFill>
                <a:srgbClr val="606060"/>
              </a:solidFill>
              <a:latin typeface="Newsreader"/>
              <a:ea typeface="Newsreader"/>
              <a:cs typeface="Newsreader"/>
              <a:sym typeface="Newsreader"/>
            </a:endParaRPr>
          </a:p>
        </p:txBody>
      </p:sp>
      <p:pic>
        <p:nvPicPr>
          <p:cNvPr id="104" name="Google Shape;104;p15"/>
          <p:cNvPicPr preferRelativeResize="0"/>
          <p:nvPr/>
        </p:nvPicPr>
        <p:blipFill>
          <a:blip r:embed="rId3">
            <a:alphaModFix/>
          </a:blip>
          <a:stretch>
            <a:fillRect/>
          </a:stretch>
        </p:blipFill>
        <p:spPr>
          <a:xfrm>
            <a:off x="835700" y="205075"/>
            <a:ext cx="1838924" cy="684975"/>
          </a:xfrm>
          <a:prstGeom prst="rect">
            <a:avLst/>
          </a:prstGeom>
          <a:noFill/>
          <a:ln>
            <a:noFill/>
          </a:ln>
        </p:spPr>
      </p:pic>
      <p:sp>
        <p:nvSpPr>
          <p:cNvPr id="105" name="Google Shape;105;p15"/>
          <p:cNvSpPr txBox="1"/>
          <p:nvPr/>
        </p:nvSpPr>
        <p:spPr>
          <a:xfrm>
            <a:off x="508925" y="1775850"/>
            <a:ext cx="787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Karla"/>
              <a:ea typeface="Karla"/>
              <a:cs typeface="Karla"/>
              <a:sym typeface="Karla"/>
            </a:endParaRPr>
          </a:p>
        </p:txBody>
      </p:sp>
      <p:sp>
        <p:nvSpPr>
          <p:cNvPr id="106" name="Google Shape;106;p15"/>
          <p:cNvSpPr txBox="1"/>
          <p:nvPr/>
        </p:nvSpPr>
        <p:spPr>
          <a:xfrm>
            <a:off x="717150" y="890025"/>
            <a:ext cx="8108100" cy="378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
              </a:spcBef>
              <a:spcAft>
                <a:spcPts val="0"/>
              </a:spcAft>
              <a:buNone/>
            </a:pPr>
            <a:r>
              <a:rPr lang="en" sz="1700">
                <a:solidFill>
                  <a:srgbClr val="606060"/>
                </a:solidFill>
                <a:latin typeface="Newsreader"/>
                <a:ea typeface="Newsreader"/>
                <a:cs typeface="Newsreader"/>
                <a:sym typeface="Newsreader"/>
              </a:rPr>
              <a:t>Teachers may review the following resources to build their knowledge base: </a:t>
            </a:r>
            <a:endParaRPr sz="1700">
              <a:solidFill>
                <a:srgbClr val="606060"/>
              </a:solidFill>
              <a:latin typeface="Newsreader"/>
              <a:ea typeface="Newsreader"/>
              <a:cs typeface="Newsreader"/>
              <a:sym typeface="Newsreader"/>
            </a:endParaRPr>
          </a:p>
          <a:p>
            <a:pPr indent="-336550" lvl="0" marL="457200" rtl="0" algn="l">
              <a:lnSpc>
                <a:spcPct val="115000"/>
              </a:lnSpc>
              <a:spcBef>
                <a:spcPts val="100"/>
              </a:spcBef>
              <a:spcAft>
                <a:spcPts val="0"/>
              </a:spcAft>
              <a:buClr>
                <a:srgbClr val="606060"/>
              </a:buClr>
              <a:buSzPts val="1700"/>
              <a:buFont typeface="Newsreader"/>
              <a:buChar char="●"/>
            </a:pPr>
            <a:r>
              <a:rPr lang="en" sz="1700">
                <a:solidFill>
                  <a:srgbClr val="606060"/>
                </a:solidFill>
                <a:latin typeface="Newsreader"/>
                <a:ea typeface="Newsreader"/>
                <a:cs typeface="Newsreader"/>
                <a:sym typeface="Newsreader"/>
              </a:rPr>
              <a:t>What is prayer: </a:t>
            </a:r>
            <a:r>
              <a:rPr lang="en" sz="1700" u="sng">
                <a:solidFill>
                  <a:srgbClr val="1155CC"/>
                </a:solidFill>
                <a:latin typeface="Newsreader"/>
                <a:ea typeface="Newsreader"/>
                <a:cs typeface="Newsreader"/>
                <a:sym typeface="Newsreader"/>
                <a:hlinkClick r:id="rId4">
                  <a:extLst>
                    <a:ext uri="{A12FA001-AC4F-418D-AE19-62706E023703}">
                      <ahyp:hlinkClr val="tx"/>
                    </a:ext>
                  </a:extLst>
                </a:hlinkClick>
              </a:rPr>
              <a:t>https://yaqeeninstitute.ca/abdullah-oduro/pillar-2-what-is-prayer</a:t>
            </a:r>
            <a:r>
              <a:rPr lang="en" sz="1700">
                <a:solidFill>
                  <a:srgbClr val="606060"/>
                </a:solidFill>
                <a:latin typeface="Newsreader"/>
                <a:ea typeface="Newsreader"/>
                <a:cs typeface="Newsreader"/>
                <a:sym typeface="Newsreader"/>
              </a:rPr>
              <a:t> </a:t>
            </a:r>
            <a:endParaRPr sz="1700">
              <a:solidFill>
                <a:srgbClr val="606060"/>
              </a:solidFill>
              <a:latin typeface="Newsreader"/>
              <a:ea typeface="Newsreader"/>
              <a:cs typeface="Newsreader"/>
              <a:sym typeface="Newsreader"/>
            </a:endParaRPr>
          </a:p>
          <a:p>
            <a:pPr indent="-336550" lvl="0" marL="457200" rtl="0" algn="l">
              <a:lnSpc>
                <a:spcPct val="115000"/>
              </a:lnSpc>
              <a:spcBef>
                <a:spcPts val="100"/>
              </a:spcBef>
              <a:spcAft>
                <a:spcPts val="0"/>
              </a:spcAft>
              <a:buClr>
                <a:srgbClr val="606060"/>
              </a:buClr>
              <a:buSzPts val="1700"/>
              <a:buFont typeface="Newsreader"/>
              <a:buChar char="●"/>
            </a:pPr>
            <a:r>
              <a:rPr lang="en" sz="1700">
                <a:solidFill>
                  <a:srgbClr val="606060"/>
                </a:solidFill>
                <a:latin typeface="Newsreader"/>
                <a:ea typeface="Newsreader"/>
                <a:cs typeface="Newsreader"/>
                <a:sym typeface="Newsreader"/>
              </a:rPr>
              <a:t>Why do Muslim pray: </a:t>
            </a:r>
            <a:r>
              <a:rPr lang="en" sz="1700" u="sng">
                <a:solidFill>
                  <a:srgbClr val="1155CC"/>
                </a:solidFill>
                <a:latin typeface="Newsreader"/>
                <a:ea typeface="Newsreader"/>
                <a:cs typeface="Newsreader"/>
                <a:sym typeface="Newsreader"/>
                <a:hlinkClick r:id="rId5">
                  <a:extLst>
                    <a:ext uri="{A12FA001-AC4F-418D-AE19-62706E023703}">
                      <ahyp:hlinkClr val="tx"/>
                    </a:ext>
                  </a:extLst>
                </a:hlinkClick>
              </a:rPr>
              <a:t>https://yaqeeninstitute.ca/abdullah-oduro/pillar-2-why-do-we-pray</a:t>
            </a:r>
            <a:r>
              <a:rPr lang="en" sz="1700">
                <a:solidFill>
                  <a:srgbClr val="606060"/>
                </a:solidFill>
                <a:latin typeface="Newsreader"/>
                <a:ea typeface="Newsreader"/>
                <a:cs typeface="Newsreader"/>
                <a:sym typeface="Newsreader"/>
              </a:rPr>
              <a:t> </a:t>
            </a:r>
            <a:endParaRPr sz="1700">
              <a:solidFill>
                <a:srgbClr val="606060"/>
              </a:solidFill>
              <a:latin typeface="Newsreader"/>
              <a:ea typeface="Newsreader"/>
              <a:cs typeface="Newsreader"/>
              <a:sym typeface="Newsreader"/>
            </a:endParaRPr>
          </a:p>
          <a:p>
            <a:pPr indent="-336550" lvl="0" marL="457200" rtl="0" algn="l">
              <a:lnSpc>
                <a:spcPct val="115000"/>
              </a:lnSpc>
              <a:spcBef>
                <a:spcPts val="100"/>
              </a:spcBef>
              <a:spcAft>
                <a:spcPts val="0"/>
              </a:spcAft>
              <a:buClr>
                <a:srgbClr val="606060"/>
              </a:buClr>
              <a:buSzPts val="1700"/>
              <a:buFont typeface="Newsreader"/>
              <a:buChar char="●"/>
            </a:pPr>
            <a:r>
              <a:rPr lang="en" sz="1700">
                <a:solidFill>
                  <a:srgbClr val="606060"/>
                </a:solidFill>
                <a:latin typeface="Newsreader"/>
                <a:ea typeface="Newsreader"/>
                <a:cs typeface="Newsreader"/>
                <a:sym typeface="Newsreader"/>
              </a:rPr>
              <a:t>Why does God Ask People to Worship Him (infographics) </a:t>
            </a:r>
            <a:r>
              <a:rPr lang="en" sz="1700" u="sng">
                <a:solidFill>
                  <a:srgbClr val="1155CC"/>
                </a:solidFill>
                <a:latin typeface="Newsreader"/>
                <a:ea typeface="Newsreader"/>
                <a:cs typeface="Newsreader"/>
                <a:sym typeface="Newsreader"/>
                <a:hlinkClick r:id="rId6">
                  <a:extLst>
                    <a:ext uri="{A12FA001-AC4F-418D-AE19-62706E023703}">
                      <ahyp:hlinkClr val="tx"/>
                    </a:ext>
                  </a:extLst>
                </a:hlinkClick>
              </a:rPr>
              <a:t>https://yaqeeninstitute.ca/infographics/why-does-god-ask-people-to-worship-him-infographic</a:t>
            </a:r>
            <a:r>
              <a:rPr lang="en" sz="1700">
                <a:solidFill>
                  <a:srgbClr val="606060"/>
                </a:solidFill>
                <a:latin typeface="Newsreader"/>
                <a:ea typeface="Newsreader"/>
                <a:cs typeface="Newsreader"/>
                <a:sym typeface="Newsreader"/>
              </a:rPr>
              <a:t> </a:t>
            </a:r>
            <a:endParaRPr sz="1700">
              <a:solidFill>
                <a:srgbClr val="606060"/>
              </a:solidFill>
              <a:latin typeface="Newsreader"/>
              <a:ea typeface="Newsreader"/>
              <a:cs typeface="Newsreader"/>
              <a:sym typeface="Newsreader"/>
            </a:endParaRPr>
          </a:p>
          <a:p>
            <a:pPr indent="-336550" lvl="0" marL="457200" rtl="0" algn="l">
              <a:lnSpc>
                <a:spcPct val="115000"/>
              </a:lnSpc>
              <a:spcBef>
                <a:spcPts val="100"/>
              </a:spcBef>
              <a:spcAft>
                <a:spcPts val="0"/>
              </a:spcAft>
              <a:buClr>
                <a:srgbClr val="606060"/>
              </a:buClr>
              <a:buSzPts val="1700"/>
              <a:buFont typeface="Newsreader"/>
              <a:buChar char="●"/>
            </a:pPr>
            <a:r>
              <a:rPr lang="en" sz="1700">
                <a:solidFill>
                  <a:srgbClr val="606060"/>
                </a:solidFill>
                <a:latin typeface="Newsreader"/>
                <a:ea typeface="Newsreader"/>
                <a:cs typeface="Newsreader"/>
                <a:sym typeface="Newsreader"/>
              </a:rPr>
              <a:t>Punctuality in prayer: </a:t>
            </a:r>
            <a:r>
              <a:rPr lang="en" sz="1700" u="sng">
                <a:solidFill>
                  <a:srgbClr val="1155CC"/>
                </a:solidFill>
                <a:latin typeface="Newsreader"/>
                <a:ea typeface="Newsreader"/>
                <a:cs typeface="Newsreader"/>
                <a:sym typeface="Newsreader"/>
                <a:hlinkClick r:id="rId7">
                  <a:extLst>
                    <a:ext uri="{A12FA001-AC4F-418D-AE19-62706E023703}">
                      <ahyp:hlinkClr val="tx"/>
                    </a:ext>
                  </a:extLst>
                </a:hlinkClick>
              </a:rPr>
              <a:t>https://yaqeeninstitute.ca/omar-suleiman/allah-loves-punctual-prayer</a:t>
            </a:r>
            <a:r>
              <a:rPr lang="en" sz="1700">
                <a:solidFill>
                  <a:srgbClr val="606060"/>
                </a:solidFill>
                <a:latin typeface="Newsreader"/>
                <a:ea typeface="Newsreader"/>
                <a:cs typeface="Newsreader"/>
                <a:sym typeface="Newsreader"/>
              </a:rPr>
              <a:t> </a:t>
            </a:r>
            <a:endParaRPr sz="1700">
              <a:solidFill>
                <a:srgbClr val="606060"/>
              </a:solidFill>
              <a:latin typeface="Newsreader"/>
              <a:ea typeface="Newsreader"/>
              <a:cs typeface="Newsreader"/>
              <a:sym typeface="Newsreader"/>
            </a:endParaRPr>
          </a:p>
          <a:p>
            <a:pPr indent="-336550" lvl="0" marL="457200" rtl="0" algn="l">
              <a:lnSpc>
                <a:spcPct val="115000"/>
              </a:lnSpc>
              <a:spcBef>
                <a:spcPts val="100"/>
              </a:spcBef>
              <a:spcAft>
                <a:spcPts val="0"/>
              </a:spcAft>
              <a:buClr>
                <a:srgbClr val="606060"/>
              </a:buClr>
              <a:buSzPts val="1700"/>
              <a:buFont typeface="Newsreader"/>
              <a:buChar char="●"/>
            </a:pPr>
            <a:r>
              <a:rPr lang="en" sz="1700" u="sng">
                <a:solidFill>
                  <a:srgbClr val="1155CC"/>
                </a:solidFill>
                <a:latin typeface="Newsreader"/>
                <a:ea typeface="Newsreader"/>
                <a:cs typeface="Newsreader"/>
                <a:sym typeface="Newsreader"/>
                <a:hlinkClick r:id="rId8">
                  <a:extLst>
                    <a:ext uri="{A12FA001-AC4F-418D-AE19-62706E023703}">
                      <ahyp:hlinkClr val="tx"/>
                    </a:ext>
                  </a:extLst>
                </a:hlinkClick>
              </a:rPr>
              <a:t>Islamic Heritage Month: Resource Guidebook for Educators</a:t>
            </a:r>
            <a:r>
              <a:rPr lang="en" sz="1700">
                <a:solidFill>
                  <a:srgbClr val="606060"/>
                </a:solidFill>
                <a:latin typeface="Newsreader"/>
                <a:ea typeface="Newsreader"/>
                <a:cs typeface="Newsreader"/>
                <a:sym typeface="Newsreader"/>
              </a:rPr>
              <a:t> </a:t>
            </a:r>
            <a:endParaRPr sz="1700">
              <a:solidFill>
                <a:srgbClr val="606060"/>
              </a:solidFill>
              <a:latin typeface="Newsreader"/>
              <a:ea typeface="Newsreader"/>
              <a:cs typeface="Newsreader"/>
              <a:sym typeface="Newsreader"/>
            </a:endParaRPr>
          </a:p>
          <a:p>
            <a:pPr indent="-336550" lvl="0" marL="457200" rtl="0" algn="l">
              <a:lnSpc>
                <a:spcPct val="115000"/>
              </a:lnSpc>
              <a:spcBef>
                <a:spcPts val="100"/>
              </a:spcBef>
              <a:spcAft>
                <a:spcPts val="0"/>
              </a:spcAft>
              <a:buClr>
                <a:srgbClr val="606060"/>
              </a:buClr>
              <a:buSzPts val="1700"/>
              <a:buFont typeface="Newsreader"/>
              <a:buChar char="●"/>
            </a:pPr>
            <a:r>
              <a:rPr lang="en" sz="1700">
                <a:solidFill>
                  <a:srgbClr val="606060"/>
                </a:solidFill>
                <a:latin typeface="Newsreader"/>
                <a:ea typeface="Newsreader"/>
                <a:cs typeface="Newsreader"/>
                <a:sym typeface="Newsreader"/>
              </a:rPr>
              <a:t>Find local mosques and Islamic centres </a:t>
            </a:r>
            <a:r>
              <a:rPr lang="en" sz="1700" u="sng">
                <a:solidFill>
                  <a:srgbClr val="1155CC"/>
                </a:solidFill>
                <a:latin typeface="Newsreader"/>
                <a:ea typeface="Newsreader"/>
                <a:cs typeface="Newsreader"/>
                <a:sym typeface="Newsreader"/>
                <a:hlinkClick r:id="rId9">
                  <a:extLst>
                    <a:ext uri="{A12FA001-AC4F-418D-AE19-62706E023703}">
                      <ahyp:hlinkClr val="tx"/>
                    </a:ext>
                  </a:extLst>
                </a:hlinkClick>
              </a:rPr>
              <a:t>https://www.islamicfinder.org/places/</a:t>
            </a:r>
            <a:r>
              <a:rPr lang="en" sz="1700">
                <a:solidFill>
                  <a:srgbClr val="606060"/>
                </a:solidFill>
                <a:latin typeface="Newsreader"/>
                <a:ea typeface="Newsreader"/>
                <a:cs typeface="Newsreader"/>
                <a:sym typeface="Newsreader"/>
              </a:rPr>
              <a:t> </a:t>
            </a:r>
            <a:endParaRPr sz="1700">
              <a:solidFill>
                <a:srgbClr val="606060"/>
              </a:solidFill>
              <a:latin typeface="Newsreader"/>
              <a:ea typeface="Newsreader"/>
              <a:cs typeface="Newsreader"/>
              <a:sym typeface="Newsreader"/>
            </a:endParaRPr>
          </a:p>
          <a:p>
            <a:pPr indent="0" lvl="0" marL="0" rtl="0" algn="l">
              <a:spcBef>
                <a:spcPts val="0"/>
              </a:spcBef>
              <a:spcAft>
                <a:spcPts val="0"/>
              </a:spcAft>
              <a:buNone/>
            </a:pPr>
            <a:r>
              <a:t/>
            </a:r>
            <a:endParaRPr>
              <a:latin typeface="Newsreader"/>
              <a:ea typeface="Newsreader"/>
              <a:cs typeface="Newsreader"/>
              <a:sym typeface="Newsread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ph idx="1" type="body"/>
          </p:nvPr>
        </p:nvSpPr>
        <p:spPr>
          <a:xfrm>
            <a:off x="487300" y="605300"/>
            <a:ext cx="7709700" cy="393600"/>
          </a:xfrm>
          <a:prstGeom prst="rect">
            <a:avLst/>
          </a:prstGeom>
        </p:spPr>
        <p:txBody>
          <a:bodyPr anchorCtr="0" anchor="ctr" bIns="91425" lIns="91425" spcFirstLastPara="1" rIns="91425" wrap="square" tIns="91425">
            <a:noAutofit/>
          </a:bodyPr>
          <a:lstStyle/>
          <a:p>
            <a:pPr indent="0" lvl="0" marL="914400" rtl="0" algn="l">
              <a:lnSpc>
                <a:spcPct val="115000"/>
              </a:lnSpc>
              <a:spcBef>
                <a:spcPts val="100"/>
              </a:spcBef>
              <a:spcAft>
                <a:spcPts val="0"/>
              </a:spcAft>
              <a:buNone/>
            </a:pPr>
            <a:r>
              <a:t/>
            </a:r>
            <a:endParaRPr b="0" sz="1700">
              <a:latin typeface="Newsreader"/>
              <a:ea typeface="Newsreader"/>
              <a:cs typeface="Newsreader"/>
              <a:sym typeface="Newsreader"/>
            </a:endParaRPr>
          </a:p>
          <a:p>
            <a:pPr indent="0" lvl="0" marL="914400" rtl="0" algn="l">
              <a:lnSpc>
                <a:spcPct val="115000"/>
              </a:lnSpc>
              <a:spcBef>
                <a:spcPts val="100"/>
              </a:spcBef>
              <a:spcAft>
                <a:spcPts val="0"/>
              </a:spcAft>
              <a:buNone/>
            </a:pPr>
            <a:r>
              <a:rPr lang="en" sz="2000">
                <a:solidFill>
                  <a:srgbClr val="4472F2"/>
                </a:solidFill>
                <a:latin typeface="Newsreader"/>
                <a:ea typeface="Newsreader"/>
                <a:cs typeface="Newsreader"/>
                <a:sym typeface="Newsreader"/>
              </a:rPr>
              <a:t>#1: Myths and Misconceptions about Prayer and Islam</a:t>
            </a:r>
            <a:endParaRPr sz="2000">
              <a:solidFill>
                <a:srgbClr val="4472F2"/>
              </a:solidFill>
              <a:latin typeface="Newsreader"/>
              <a:ea typeface="Newsreader"/>
              <a:cs typeface="Newsreader"/>
              <a:sym typeface="Newsreader"/>
            </a:endParaRPr>
          </a:p>
          <a:p>
            <a:pPr indent="0" lvl="0" marL="0" rtl="0" algn="ctr">
              <a:spcBef>
                <a:spcPts val="0"/>
              </a:spcBef>
              <a:spcAft>
                <a:spcPts val="0"/>
              </a:spcAft>
              <a:buNone/>
            </a:pPr>
            <a:r>
              <a:t/>
            </a:r>
            <a:endParaRPr b="0">
              <a:latin typeface="Newsreader"/>
              <a:ea typeface="Newsreader"/>
              <a:cs typeface="Newsreader"/>
              <a:sym typeface="Newsreader"/>
            </a:endParaRPr>
          </a:p>
        </p:txBody>
      </p:sp>
      <p:sp>
        <p:nvSpPr>
          <p:cNvPr id="112" name="Google Shape;112;p16"/>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113" name="Google Shape;113;p16"/>
          <p:cNvPicPr preferRelativeResize="0"/>
          <p:nvPr/>
        </p:nvPicPr>
        <p:blipFill>
          <a:blip r:embed="rId3">
            <a:alphaModFix/>
          </a:blip>
          <a:stretch>
            <a:fillRect/>
          </a:stretch>
        </p:blipFill>
        <p:spPr>
          <a:xfrm>
            <a:off x="0" y="0"/>
            <a:ext cx="1115475" cy="1201999"/>
          </a:xfrm>
          <a:prstGeom prst="rect">
            <a:avLst/>
          </a:prstGeom>
          <a:noFill/>
          <a:ln>
            <a:noFill/>
          </a:ln>
        </p:spPr>
      </p:pic>
      <p:sp>
        <p:nvSpPr>
          <p:cNvPr id="114" name="Google Shape;114;p16"/>
          <p:cNvSpPr txBox="1"/>
          <p:nvPr/>
        </p:nvSpPr>
        <p:spPr>
          <a:xfrm>
            <a:off x="268050" y="1731200"/>
            <a:ext cx="8607900" cy="1019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00"/>
              </a:spcBef>
              <a:spcAft>
                <a:spcPts val="0"/>
              </a:spcAft>
              <a:buNone/>
            </a:pPr>
            <a:r>
              <a:rPr lang="en" sz="1200">
                <a:solidFill>
                  <a:srgbClr val="606060"/>
                </a:solidFill>
                <a:latin typeface="Newsreader"/>
                <a:ea typeface="Newsreader"/>
                <a:cs typeface="Newsreader"/>
                <a:sym typeface="Newsreader"/>
              </a:rPr>
              <a:t>Ask students the following questions and ask them to jot their answers down on a cue card given to them:</a:t>
            </a:r>
            <a:endParaRPr sz="1200">
              <a:solidFill>
                <a:srgbClr val="606060"/>
              </a:solidFill>
              <a:latin typeface="Newsreader"/>
              <a:ea typeface="Newsreader"/>
              <a:cs typeface="Newsreader"/>
              <a:sym typeface="Newsreader"/>
            </a:endParaRPr>
          </a:p>
          <a:p>
            <a:pPr indent="-304800" lvl="0" marL="914400" rtl="0" algn="l">
              <a:lnSpc>
                <a:spcPct val="115000"/>
              </a:lnSpc>
              <a:spcBef>
                <a:spcPts val="10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Who do Muslims pray to?</a:t>
            </a:r>
            <a:endParaRPr sz="1200">
              <a:solidFill>
                <a:srgbClr val="606060"/>
              </a:solidFill>
              <a:latin typeface="Newsreader"/>
              <a:ea typeface="Newsreader"/>
              <a:cs typeface="Newsreader"/>
              <a:sym typeface="Newsreader"/>
            </a:endParaRPr>
          </a:p>
          <a:p>
            <a:pPr indent="-304800" lvl="0" marL="914400" rtl="0" algn="l">
              <a:lnSpc>
                <a:spcPct val="115000"/>
              </a:lnSpc>
              <a:spcBef>
                <a:spcPts val="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Why do Muslims pray?</a:t>
            </a:r>
            <a:endParaRPr sz="1200">
              <a:solidFill>
                <a:srgbClr val="606060"/>
              </a:solidFill>
              <a:latin typeface="Newsreader"/>
              <a:ea typeface="Newsreader"/>
              <a:cs typeface="Newsreader"/>
              <a:sym typeface="Newsreader"/>
            </a:endParaRPr>
          </a:p>
          <a:p>
            <a:pPr indent="-304800" lvl="0" marL="914400" rtl="0" algn="l">
              <a:lnSpc>
                <a:spcPct val="115000"/>
              </a:lnSpc>
              <a:spcBef>
                <a:spcPts val="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How many prayers do Muslims have in a 24 hour period?</a:t>
            </a:r>
            <a:endParaRPr sz="1200">
              <a:solidFill>
                <a:srgbClr val="606060"/>
              </a:solidFill>
              <a:latin typeface="Newsreader"/>
              <a:ea typeface="Newsreader"/>
              <a:cs typeface="Newsreader"/>
              <a:sym typeface="Newsreader"/>
            </a:endParaRPr>
          </a:p>
        </p:txBody>
      </p:sp>
      <p:sp>
        <p:nvSpPr>
          <p:cNvPr id="115" name="Google Shape;115;p16"/>
          <p:cNvSpPr txBox="1"/>
          <p:nvPr/>
        </p:nvSpPr>
        <p:spPr>
          <a:xfrm>
            <a:off x="27125" y="2750600"/>
            <a:ext cx="4634700" cy="1669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00"/>
              </a:spcBef>
              <a:spcAft>
                <a:spcPts val="0"/>
              </a:spcAft>
              <a:buNone/>
            </a:pPr>
            <a:r>
              <a:rPr b="1" lang="en" sz="1200">
                <a:solidFill>
                  <a:srgbClr val="606060"/>
                </a:solidFill>
                <a:latin typeface="Newsreader"/>
                <a:ea typeface="Newsreader"/>
                <a:cs typeface="Newsreader"/>
                <a:sym typeface="Newsreader"/>
              </a:rPr>
              <a:t>About Prayer:</a:t>
            </a:r>
            <a:endParaRPr b="1" sz="1200">
              <a:solidFill>
                <a:srgbClr val="606060"/>
              </a:solidFill>
              <a:latin typeface="Newsreader"/>
              <a:ea typeface="Newsreader"/>
              <a:cs typeface="Newsreader"/>
              <a:sym typeface="Newsreader"/>
            </a:endParaRPr>
          </a:p>
          <a:p>
            <a:pPr indent="0" lvl="0" marL="457200" rtl="0" algn="l">
              <a:lnSpc>
                <a:spcPct val="115000"/>
              </a:lnSpc>
              <a:spcBef>
                <a:spcPts val="100"/>
              </a:spcBef>
              <a:spcAft>
                <a:spcPts val="0"/>
              </a:spcAft>
              <a:buNone/>
            </a:pPr>
            <a:r>
              <a:t/>
            </a:r>
            <a:endParaRPr b="1" sz="1200">
              <a:solidFill>
                <a:srgbClr val="606060"/>
              </a:solidFill>
              <a:latin typeface="Newsreader"/>
              <a:ea typeface="Newsreader"/>
              <a:cs typeface="Newsreader"/>
              <a:sym typeface="Newsreader"/>
            </a:endParaRPr>
          </a:p>
          <a:p>
            <a:pPr indent="-304800" lvl="0" marL="914400" rtl="0" algn="l">
              <a:lnSpc>
                <a:spcPct val="115000"/>
              </a:lnSpc>
              <a:spcBef>
                <a:spcPts val="10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Muslims worship the moon or a strange god </a:t>
            </a:r>
            <a:endParaRPr sz="1200">
              <a:solidFill>
                <a:srgbClr val="606060"/>
              </a:solidFill>
              <a:latin typeface="Newsreader"/>
              <a:ea typeface="Newsreader"/>
              <a:cs typeface="Newsreader"/>
              <a:sym typeface="Newsreader"/>
            </a:endParaRPr>
          </a:p>
          <a:p>
            <a:pPr indent="-304800" lvl="0" marL="914400" rtl="0" algn="l">
              <a:lnSpc>
                <a:spcPct val="115000"/>
              </a:lnSpc>
              <a:spcBef>
                <a:spcPts val="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Muslims supplicate only in Arabic</a:t>
            </a:r>
            <a:endParaRPr sz="1200">
              <a:solidFill>
                <a:srgbClr val="606060"/>
              </a:solidFill>
              <a:latin typeface="Newsreader"/>
              <a:ea typeface="Newsreader"/>
              <a:cs typeface="Newsreader"/>
              <a:sym typeface="Newsreader"/>
            </a:endParaRPr>
          </a:p>
          <a:p>
            <a:pPr indent="-304800" lvl="0" marL="914400" rtl="0" algn="l">
              <a:lnSpc>
                <a:spcPct val="115000"/>
              </a:lnSpc>
              <a:spcBef>
                <a:spcPts val="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Muslims who pray all their prayers are fundamentalist</a:t>
            </a:r>
            <a:endParaRPr sz="1200">
              <a:solidFill>
                <a:srgbClr val="606060"/>
              </a:solidFill>
              <a:latin typeface="Newsreader"/>
              <a:ea typeface="Newsreader"/>
              <a:cs typeface="Newsreader"/>
              <a:sym typeface="Newsreader"/>
            </a:endParaRPr>
          </a:p>
          <a:p>
            <a:pPr indent="-304800" lvl="0" marL="914400" rtl="0" algn="l">
              <a:lnSpc>
                <a:spcPct val="115000"/>
              </a:lnSpc>
              <a:spcBef>
                <a:spcPts val="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Women are oppressed and/or forced to do things (e.g. pray behind men)</a:t>
            </a:r>
            <a:endParaRPr sz="1200">
              <a:solidFill>
                <a:srgbClr val="606060"/>
              </a:solidFill>
              <a:latin typeface="Newsreader"/>
              <a:ea typeface="Newsreader"/>
              <a:cs typeface="Newsreader"/>
              <a:sym typeface="Newsreader"/>
            </a:endParaRPr>
          </a:p>
        </p:txBody>
      </p:sp>
      <p:sp>
        <p:nvSpPr>
          <p:cNvPr id="116" name="Google Shape;116;p16"/>
          <p:cNvSpPr txBox="1"/>
          <p:nvPr/>
        </p:nvSpPr>
        <p:spPr>
          <a:xfrm>
            <a:off x="4829650" y="2848375"/>
            <a:ext cx="4255500" cy="1244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100"/>
              </a:spcBef>
              <a:spcAft>
                <a:spcPts val="0"/>
              </a:spcAft>
              <a:buNone/>
            </a:pPr>
            <a:r>
              <a:rPr b="1" lang="en" sz="1200">
                <a:solidFill>
                  <a:srgbClr val="606060"/>
                </a:solidFill>
                <a:latin typeface="Newsreader"/>
                <a:ea typeface="Newsreader"/>
                <a:cs typeface="Newsreader"/>
                <a:sym typeface="Newsreader"/>
              </a:rPr>
              <a:t>About Islam:</a:t>
            </a:r>
            <a:endParaRPr b="1" sz="1200">
              <a:solidFill>
                <a:srgbClr val="606060"/>
              </a:solidFill>
              <a:latin typeface="Newsreader"/>
              <a:ea typeface="Newsreader"/>
              <a:cs typeface="Newsreader"/>
              <a:sym typeface="Newsreader"/>
            </a:endParaRPr>
          </a:p>
          <a:p>
            <a:pPr indent="0" lvl="0" marL="457200" rtl="0" algn="l">
              <a:lnSpc>
                <a:spcPct val="115000"/>
              </a:lnSpc>
              <a:spcBef>
                <a:spcPts val="100"/>
              </a:spcBef>
              <a:spcAft>
                <a:spcPts val="0"/>
              </a:spcAft>
              <a:buNone/>
            </a:pPr>
            <a:r>
              <a:t/>
            </a:r>
            <a:endParaRPr b="1" sz="1200">
              <a:solidFill>
                <a:srgbClr val="606060"/>
              </a:solidFill>
              <a:latin typeface="Newsreader"/>
              <a:ea typeface="Newsreader"/>
              <a:cs typeface="Newsreader"/>
              <a:sym typeface="Newsreader"/>
            </a:endParaRPr>
          </a:p>
          <a:p>
            <a:pPr indent="-304800" lvl="0" marL="914400" rtl="0" algn="l">
              <a:lnSpc>
                <a:spcPct val="115000"/>
              </a:lnSpc>
              <a:spcBef>
                <a:spcPts val="10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It is a violent, barbaric religion</a:t>
            </a:r>
            <a:endParaRPr sz="1200">
              <a:solidFill>
                <a:srgbClr val="606060"/>
              </a:solidFill>
              <a:latin typeface="Newsreader"/>
              <a:ea typeface="Newsreader"/>
              <a:cs typeface="Newsreader"/>
              <a:sym typeface="Newsreader"/>
            </a:endParaRPr>
          </a:p>
          <a:p>
            <a:pPr indent="-304800" lvl="0" marL="914400" rtl="0" algn="l">
              <a:lnSpc>
                <a:spcPct val="115000"/>
              </a:lnSpc>
              <a:spcBef>
                <a:spcPts val="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It oppresses women</a:t>
            </a:r>
            <a:endParaRPr sz="1200">
              <a:solidFill>
                <a:srgbClr val="606060"/>
              </a:solidFill>
              <a:latin typeface="Newsreader"/>
              <a:ea typeface="Newsreader"/>
              <a:cs typeface="Newsreader"/>
              <a:sym typeface="Newsreader"/>
            </a:endParaRPr>
          </a:p>
          <a:p>
            <a:pPr indent="-304800" lvl="0" marL="914400" rtl="0" algn="l">
              <a:lnSpc>
                <a:spcPct val="115000"/>
              </a:lnSpc>
              <a:spcBef>
                <a:spcPts val="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It is strict and/or old-fashioned</a:t>
            </a:r>
            <a:endParaRPr sz="1200">
              <a:solidFill>
                <a:srgbClr val="606060"/>
              </a:solidFill>
              <a:latin typeface="Newsreader"/>
              <a:ea typeface="Newsreader"/>
              <a:cs typeface="Newsreader"/>
              <a:sym typeface="Newsreader"/>
            </a:endParaRPr>
          </a:p>
        </p:txBody>
      </p:sp>
      <p:pic>
        <p:nvPicPr>
          <p:cNvPr id="117" name="Google Shape;117;p16"/>
          <p:cNvPicPr preferRelativeResize="0"/>
          <p:nvPr/>
        </p:nvPicPr>
        <p:blipFill>
          <a:blip r:embed="rId4">
            <a:alphaModFix/>
          </a:blip>
          <a:stretch>
            <a:fillRect/>
          </a:stretch>
        </p:blipFill>
        <p:spPr>
          <a:xfrm>
            <a:off x="1539050" y="1168250"/>
            <a:ext cx="4427425" cy="199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ph idx="2" type="body"/>
          </p:nvPr>
        </p:nvSpPr>
        <p:spPr>
          <a:xfrm>
            <a:off x="872400" y="350975"/>
            <a:ext cx="7399200" cy="972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800">
                <a:solidFill>
                  <a:srgbClr val="4472F2"/>
                </a:solidFill>
                <a:latin typeface="Newsreader"/>
                <a:ea typeface="Newsreader"/>
                <a:cs typeface="Newsreader"/>
                <a:sym typeface="Newsreader"/>
              </a:rPr>
              <a:t>Facts on Prayer and Islam</a:t>
            </a:r>
            <a:endParaRPr sz="2800">
              <a:solidFill>
                <a:srgbClr val="606060"/>
              </a:solidFill>
              <a:latin typeface="Newsreader"/>
              <a:ea typeface="Newsreader"/>
              <a:cs typeface="Newsreader"/>
              <a:sym typeface="Newsreader"/>
            </a:endParaRPr>
          </a:p>
        </p:txBody>
      </p:sp>
      <p:pic>
        <p:nvPicPr>
          <p:cNvPr id="123" name="Google Shape;123;p17"/>
          <p:cNvPicPr preferRelativeResize="0"/>
          <p:nvPr/>
        </p:nvPicPr>
        <p:blipFill>
          <a:blip r:embed="rId3">
            <a:alphaModFix/>
          </a:blip>
          <a:stretch>
            <a:fillRect/>
          </a:stretch>
        </p:blipFill>
        <p:spPr>
          <a:xfrm>
            <a:off x="2826825" y="1036600"/>
            <a:ext cx="3490350" cy="148700"/>
          </a:xfrm>
          <a:prstGeom prst="rect">
            <a:avLst/>
          </a:prstGeom>
          <a:noFill/>
          <a:ln>
            <a:noFill/>
          </a:ln>
        </p:spPr>
      </p:pic>
      <p:pic>
        <p:nvPicPr>
          <p:cNvPr id="124" name="Google Shape;124;p17"/>
          <p:cNvPicPr preferRelativeResize="0"/>
          <p:nvPr/>
        </p:nvPicPr>
        <p:blipFill>
          <a:blip r:embed="rId4">
            <a:alphaModFix/>
          </a:blip>
          <a:stretch>
            <a:fillRect/>
          </a:stretch>
        </p:blipFill>
        <p:spPr>
          <a:xfrm>
            <a:off x="246799" y="1438651"/>
            <a:ext cx="1821400" cy="1943050"/>
          </a:xfrm>
          <a:prstGeom prst="rect">
            <a:avLst/>
          </a:prstGeom>
          <a:noFill/>
          <a:ln>
            <a:noFill/>
          </a:ln>
        </p:spPr>
      </p:pic>
      <p:sp>
        <p:nvSpPr>
          <p:cNvPr id="125" name="Google Shape;125;p17"/>
          <p:cNvSpPr txBox="1"/>
          <p:nvPr>
            <p:ph idx="3" type="body"/>
          </p:nvPr>
        </p:nvSpPr>
        <p:spPr>
          <a:xfrm>
            <a:off x="500700" y="1718850"/>
            <a:ext cx="1567500" cy="1019400"/>
          </a:xfrm>
          <a:prstGeom prst="rect">
            <a:avLst/>
          </a:prstGeom>
        </p:spPr>
        <p:txBody>
          <a:bodyPr anchorCtr="0" anchor="t" bIns="91425" lIns="91425" spcFirstLastPara="1" rIns="91425" wrap="square" tIns="91425">
            <a:noAutofit/>
          </a:bodyPr>
          <a:lstStyle/>
          <a:p>
            <a:pPr indent="0" lvl="0" marL="0" rtl="0" algn="l">
              <a:lnSpc>
                <a:spcPct val="115000"/>
              </a:lnSpc>
              <a:spcBef>
                <a:spcPts val="100"/>
              </a:spcBef>
              <a:spcAft>
                <a:spcPts val="0"/>
              </a:spcAft>
              <a:buNone/>
            </a:pPr>
            <a:r>
              <a:rPr lang="en" sz="1200">
                <a:solidFill>
                  <a:srgbClr val="606060"/>
                </a:solidFill>
                <a:latin typeface="Newsreader"/>
                <a:ea typeface="Newsreader"/>
                <a:cs typeface="Newsreader"/>
                <a:sym typeface="Newsreader"/>
              </a:rPr>
              <a:t>Muslims pray 5 times a day.  Salah or ‘prayer’ is one of the 5 pillars of Islam.</a:t>
            </a:r>
            <a:endParaRPr sz="1200">
              <a:solidFill>
                <a:srgbClr val="606060"/>
              </a:solidFill>
              <a:latin typeface="Newsreader"/>
              <a:ea typeface="Newsreader"/>
              <a:cs typeface="Newsreader"/>
              <a:sym typeface="Newsreader"/>
            </a:endParaRPr>
          </a:p>
          <a:p>
            <a:pPr indent="0" lvl="0" marL="0" rtl="0" algn="l">
              <a:lnSpc>
                <a:spcPct val="115000"/>
              </a:lnSpc>
              <a:spcBef>
                <a:spcPts val="100"/>
              </a:spcBef>
              <a:spcAft>
                <a:spcPts val="0"/>
              </a:spcAft>
              <a:buNone/>
            </a:pPr>
            <a:r>
              <a:t/>
            </a:r>
            <a:endParaRPr sz="1200">
              <a:solidFill>
                <a:srgbClr val="606060"/>
              </a:solidFill>
              <a:latin typeface="Newsreader"/>
              <a:ea typeface="Newsreader"/>
              <a:cs typeface="Newsreader"/>
              <a:sym typeface="Newsreader"/>
            </a:endParaRPr>
          </a:p>
          <a:p>
            <a:pPr indent="0" lvl="0" marL="0" rtl="0" algn="l">
              <a:spcBef>
                <a:spcPts val="600"/>
              </a:spcBef>
              <a:spcAft>
                <a:spcPts val="0"/>
              </a:spcAft>
              <a:buNone/>
            </a:pPr>
            <a:r>
              <a:t/>
            </a:r>
            <a:endParaRPr sz="1200">
              <a:solidFill>
                <a:srgbClr val="606060"/>
              </a:solidFill>
              <a:latin typeface="Newsreader"/>
              <a:ea typeface="Newsreader"/>
              <a:cs typeface="Newsreader"/>
              <a:sym typeface="Newsreader"/>
            </a:endParaRPr>
          </a:p>
          <a:p>
            <a:pPr indent="0" lvl="0" marL="0" rtl="0" algn="l">
              <a:spcBef>
                <a:spcPts val="600"/>
              </a:spcBef>
              <a:spcAft>
                <a:spcPts val="0"/>
              </a:spcAft>
              <a:buNone/>
            </a:pPr>
            <a:r>
              <a:t/>
            </a:r>
            <a:endParaRPr sz="1200">
              <a:solidFill>
                <a:srgbClr val="606060"/>
              </a:solidFill>
              <a:latin typeface="Newsreader"/>
              <a:ea typeface="Newsreader"/>
              <a:cs typeface="Newsreader"/>
              <a:sym typeface="Newsreader"/>
            </a:endParaRPr>
          </a:p>
        </p:txBody>
      </p:sp>
      <p:pic>
        <p:nvPicPr>
          <p:cNvPr id="126" name="Google Shape;126;p17"/>
          <p:cNvPicPr preferRelativeResize="0"/>
          <p:nvPr/>
        </p:nvPicPr>
        <p:blipFill>
          <a:blip r:embed="rId5">
            <a:alphaModFix/>
          </a:blip>
          <a:stretch>
            <a:fillRect/>
          </a:stretch>
        </p:blipFill>
        <p:spPr>
          <a:xfrm>
            <a:off x="1940550" y="3189250"/>
            <a:ext cx="1790300" cy="1851600"/>
          </a:xfrm>
          <a:prstGeom prst="rect">
            <a:avLst/>
          </a:prstGeom>
          <a:noFill/>
          <a:ln>
            <a:noFill/>
          </a:ln>
        </p:spPr>
      </p:pic>
      <p:pic>
        <p:nvPicPr>
          <p:cNvPr id="127" name="Google Shape;127;p17"/>
          <p:cNvPicPr preferRelativeResize="0"/>
          <p:nvPr/>
        </p:nvPicPr>
        <p:blipFill>
          <a:blip r:embed="rId4">
            <a:alphaModFix/>
          </a:blip>
          <a:stretch>
            <a:fillRect/>
          </a:stretch>
        </p:blipFill>
        <p:spPr>
          <a:xfrm>
            <a:off x="3710600" y="1369675"/>
            <a:ext cx="1821400" cy="1943050"/>
          </a:xfrm>
          <a:prstGeom prst="rect">
            <a:avLst/>
          </a:prstGeom>
          <a:noFill/>
          <a:ln>
            <a:noFill/>
          </a:ln>
        </p:spPr>
      </p:pic>
      <p:sp>
        <p:nvSpPr>
          <p:cNvPr id="128" name="Google Shape;128;p17"/>
          <p:cNvSpPr txBox="1"/>
          <p:nvPr/>
        </p:nvSpPr>
        <p:spPr>
          <a:xfrm>
            <a:off x="2103650" y="3497100"/>
            <a:ext cx="1627200" cy="10194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100"/>
              </a:spcBef>
              <a:spcAft>
                <a:spcPts val="0"/>
              </a:spcAft>
              <a:buNone/>
            </a:pPr>
            <a:r>
              <a:t/>
            </a:r>
            <a:endParaRPr sz="1200">
              <a:solidFill>
                <a:srgbClr val="606060"/>
              </a:solidFill>
              <a:latin typeface="Newsreader"/>
              <a:ea typeface="Newsreader"/>
              <a:cs typeface="Newsreader"/>
              <a:sym typeface="Newsreader"/>
            </a:endParaRPr>
          </a:p>
          <a:p>
            <a:pPr indent="0" lvl="0" marL="0" rtl="0" algn="l">
              <a:lnSpc>
                <a:spcPct val="115000"/>
              </a:lnSpc>
              <a:spcBef>
                <a:spcPts val="100"/>
              </a:spcBef>
              <a:spcAft>
                <a:spcPts val="0"/>
              </a:spcAft>
              <a:buNone/>
            </a:pPr>
            <a:r>
              <a:rPr lang="en" sz="1200">
                <a:solidFill>
                  <a:srgbClr val="606060"/>
                </a:solidFill>
                <a:latin typeface="Newsreader"/>
                <a:ea typeface="Newsreader"/>
                <a:cs typeface="Newsreader"/>
                <a:sym typeface="Newsreader"/>
              </a:rPr>
              <a:t>Muslims can supplicate to Allah in any language</a:t>
            </a:r>
            <a:endParaRPr/>
          </a:p>
        </p:txBody>
      </p:sp>
      <p:sp>
        <p:nvSpPr>
          <p:cNvPr id="129" name="Google Shape;129;p17"/>
          <p:cNvSpPr txBox="1"/>
          <p:nvPr/>
        </p:nvSpPr>
        <p:spPr>
          <a:xfrm flipH="1">
            <a:off x="3710588" y="1944138"/>
            <a:ext cx="19764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
              </a:spcBef>
              <a:spcAft>
                <a:spcPts val="0"/>
              </a:spcAft>
              <a:buNone/>
            </a:pPr>
            <a:r>
              <a:rPr lang="en" sz="1200">
                <a:solidFill>
                  <a:srgbClr val="606060"/>
                </a:solidFill>
                <a:latin typeface="Newsreader"/>
                <a:ea typeface="Newsreader"/>
                <a:cs typeface="Newsreader"/>
                <a:sym typeface="Newsreader"/>
              </a:rPr>
              <a:t>Prayer is an opportunity for reflection, redemption and renewal.  </a:t>
            </a:r>
            <a:endParaRPr sz="1200">
              <a:solidFill>
                <a:srgbClr val="606060"/>
              </a:solidFill>
              <a:latin typeface="Newsreader"/>
              <a:ea typeface="Newsreader"/>
              <a:cs typeface="Newsreader"/>
              <a:sym typeface="Newsreader"/>
            </a:endParaRPr>
          </a:p>
        </p:txBody>
      </p:sp>
      <p:pic>
        <p:nvPicPr>
          <p:cNvPr id="130" name="Google Shape;130;p17"/>
          <p:cNvPicPr preferRelativeResize="0"/>
          <p:nvPr/>
        </p:nvPicPr>
        <p:blipFill>
          <a:blip r:embed="rId5">
            <a:alphaModFix/>
          </a:blip>
          <a:stretch>
            <a:fillRect/>
          </a:stretch>
        </p:blipFill>
        <p:spPr>
          <a:xfrm>
            <a:off x="5285975" y="3124350"/>
            <a:ext cx="1790300" cy="1851600"/>
          </a:xfrm>
          <a:prstGeom prst="rect">
            <a:avLst/>
          </a:prstGeom>
          <a:noFill/>
          <a:ln>
            <a:noFill/>
          </a:ln>
        </p:spPr>
      </p:pic>
      <p:pic>
        <p:nvPicPr>
          <p:cNvPr id="131" name="Google Shape;131;p17"/>
          <p:cNvPicPr preferRelativeResize="0"/>
          <p:nvPr/>
        </p:nvPicPr>
        <p:blipFill>
          <a:blip r:embed="rId4">
            <a:alphaModFix/>
          </a:blip>
          <a:stretch>
            <a:fillRect/>
          </a:stretch>
        </p:blipFill>
        <p:spPr>
          <a:xfrm>
            <a:off x="7076274" y="1454601"/>
            <a:ext cx="1821400" cy="1943050"/>
          </a:xfrm>
          <a:prstGeom prst="rect">
            <a:avLst/>
          </a:prstGeom>
          <a:noFill/>
          <a:ln>
            <a:noFill/>
          </a:ln>
        </p:spPr>
      </p:pic>
      <p:sp>
        <p:nvSpPr>
          <p:cNvPr id="132" name="Google Shape;132;p17"/>
          <p:cNvSpPr txBox="1"/>
          <p:nvPr/>
        </p:nvSpPr>
        <p:spPr>
          <a:xfrm>
            <a:off x="7293975" y="1879500"/>
            <a:ext cx="1386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666666"/>
                </a:solidFill>
                <a:latin typeface="Newsreader"/>
                <a:ea typeface="Newsreader"/>
                <a:cs typeface="Newsreader"/>
                <a:sym typeface="Newsreader"/>
              </a:rPr>
              <a:t>Men and women are equal in prayer but occupy </a:t>
            </a:r>
            <a:r>
              <a:rPr lang="en" sz="1200">
                <a:solidFill>
                  <a:srgbClr val="666666"/>
                </a:solidFill>
                <a:latin typeface="Newsreader"/>
                <a:ea typeface="Newsreader"/>
                <a:cs typeface="Newsreader"/>
                <a:sym typeface="Newsreader"/>
              </a:rPr>
              <a:t>separate</a:t>
            </a:r>
            <a:r>
              <a:rPr lang="en" sz="1200">
                <a:solidFill>
                  <a:srgbClr val="666666"/>
                </a:solidFill>
                <a:latin typeface="Newsreader"/>
                <a:ea typeface="Newsreader"/>
                <a:cs typeface="Newsreader"/>
                <a:sym typeface="Newsreader"/>
              </a:rPr>
              <a:t> spaces</a:t>
            </a:r>
            <a:endParaRPr sz="1200">
              <a:solidFill>
                <a:srgbClr val="666666"/>
              </a:solidFill>
              <a:latin typeface="Newsreader"/>
              <a:ea typeface="Newsreader"/>
              <a:cs typeface="Newsreader"/>
              <a:sym typeface="Newsreader"/>
            </a:endParaRPr>
          </a:p>
        </p:txBody>
      </p:sp>
      <p:sp>
        <p:nvSpPr>
          <p:cNvPr id="133" name="Google Shape;133;p17"/>
          <p:cNvSpPr txBox="1"/>
          <p:nvPr/>
        </p:nvSpPr>
        <p:spPr>
          <a:xfrm>
            <a:off x="5435875" y="3497100"/>
            <a:ext cx="1386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666666"/>
                </a:solidFill>
                <a:latin typeface="Newsreader"/>
                <a:ea typeface="Newsreader"/>
                <a:cs typeface="Newsreader"/>
                <a:sym typeface="Newsreader"/>
              </a:rPr>
              <a:t>Archangel Gabriel taught the Prophet how to pray how then taught humanity.</a:t>
            </a:r>
            <a:endParaRPr sz="1200">
              <a:solidFill>
                <a:srgbClr val="666666"/>
              </a:solidFill>
              <a:latin typeface="Newsreader"/>
              <a:ea typeface="Newsreader"/>
              <a:cs typeface="Newsreader"/>
              <a:sym typeface="Newsread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ph idx="2" type="body"/>
          </p:nvPr>
        </p:nvSpPr>
        <p:spPr>
          <a:xfrm>
            <a:off x="212200" y="166875"/>
            <a:ext cx="3978300" cy="972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800">
                <a:solidFill>
                  <a:srgbClr val="4472F2"/>
                </a:solidFill>
                <a:latin typeface="Newsreader"/>
                <a:ea typeface="Newsreader"/>
                <a:cs typeface="Newsreader"/>
                <a:sym typeface="Newsreader"/>
              </a:rPr>
              <a:t>#2 Participate: “Do it”</a:t>
            </a:r>
            <a:endParaRPr sz="2800">
              <a:solidFill>
                <a:srgbClr val="606060"/>
              </a:solidFill>
              <a:latin typeface="Newsreader"/>
              <a:ea typeface="Newsreader"/>
              <a:cs typeface="Newsreader"/>
              <a:sym typeface="Newsreader"/>
            </a:endParaRPr>
          </a:p>
        </p:txBody>
      </p:sp>
      <p:pic>
        <p:nvPicPr>
          <p:cNvPr id="139" name="Google Shape;139;p18"/>
          <p:cNvPicPr preferRelativeResize="0"/>
          <p:nvPr/>
        </p:nvPicPr>
        <p:blipFill>
          <a:blip r:embed="rId3">
            <a:alphaModFix/>
          </a:blip>
          <a:stretch>
            <a:fillRect/>
          </a:stretch>
        </p:blipFill>
        <p:spPr>
          <a:xfrm>
            <a:off x="456175" y="755050"/>
            <a:ext cx="3490350" cy="148700"/>
          </a:xfrm>
          <a:prstGeom prst="rect">
            <a:avLst/>
          </a:prstGeom>
          <a:noFill/>
          <a:ln>
            <a:noFill/>
          </a:ln>
        </p:spPr>
      </p:pic>
      <p:sp>
        <p:nvSpPr>
          <p:cNvPr id="140" name="Google Shape;140;p18"/>
          <p:cNvSpPr txBox="1"/>
          <p:nvPr/>
        </p:nvSpPr>
        <p:spPr>
          <a:xfrm>
            <a:off x="212200" y="1139175"/>
            <a:ext cx="4461300" cy="197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
              </a:spcBef>
              <a:spcAft>
                <a:spcPts val="0"/>
              </a:spcAft>
              <a:buNone/>
            </a:pPr>
            <a:r>
              <a:rPr b="1" i="1" lang="en">
                <a:solidFill>
                  <a:srgbClr val="606060"/>
                </a:solidFill>
                <a:latin typeface="Newsreader"/>
                <a:ea typeface="Newsreader"/>
                <a:cs typeface="Newsreader"/>
                <a:sym typeface="Newsreader"/>
              </a:rPr>
              <a:t>Option A: </a:t>
            </a:r>
            <a:r>
              <a:rPr b="1" lang="en">
                <a:solidFill>
                  <a:srgbClr val="606060"/>
                </a:solidFill>
                <a:latin typeface="Newsreader"/>
                <a:ea typeface="Newsreader"/>
                <a:cs typeface="Newsreader"/>
                <a:sym typeface="Newsreader"/>
              </a:rPr>
              <a:t>A trip in the community</a:t>
            </a:r>
            <a:endParaRPr b="1">
              <a:solidFill>
                <a:srgbClr val="606060"/>
              </a:solidFill>
              <a:latin typeface="Newsreader"/>
              <a:ea typeface="Newsreader"/>
              <a:cs typeface="Newsreader"/>
              <a:sym typeface="Newsreader"/>
            </a:endParaRPr>
          </a:p>
          <a:p>
            <a:pPr indent="0" lvl="0" marL="0" rtl="0" algn="l">
              <a:lnSpc>
                <a:spcPct val="115000"/>
              </a:lnSpc>
              <a:spcBef>
                <a:spcPts val="100"/>
              </a:spcBef>
              <a:spcAft>
                <a:spcPts val="0"/>
              </a:spcAft>
              <a:buNone/>
            </a:pPr>
            <a:r>
              <a:t/>
            </a:r>
            <a:endParaRPr b="1">
              <a:solidFill>
                <a:srgbClr val="606060"/>
              </a:solidFill>
              <a:latin typeface="Newsreader"/>
              <a:ea typeface="Newsreader"/>
              <a:cs typeface="Newsreader"/>
              <a:sym typeface="Newsreader"/>
            </a:endParaRPr>
          </a:p>
          <a:p>
            <a:pPr indent="-304800" lvl="0" marL="457200" rtl="0" algn="l">
              <a:lnSpc>
                <a:spcPct val="115000"/>
              </a:lnSpc>
              <a:spcBef>
                <a:spcPts val="10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Educators can organize a school trip to a local mosque or an Islamic centre to see how a typical prayer is performed in a community setting.   </a:t>
            </a:r>
            <a:endParaRPr sz="1200">
              <a:solidFill>
                <a:srgbClr val="606060"/>
              </a:solidFill>
              <a:latin typeface="Newsreader"/>
              <a:ea typeface="Newsreader"/>
              <a:cs typeface="Newsreader"/>
              <a:sym typeface="Newsreader"/>
            </a:endParaRPr>
          </a:p>
          <a:p>
            <a:pPr indent="0" lvl="0" marL="457200" rtl="0" algn="l">
              <a:lnSpc>
                <a:spcPct val="115000"/>
              </a:lnSpc>
              <a:spcBef>
                <a:spcPts val="100"/>
              </a:spcBef>
              <a:spcAft>
                <a:spcPts val="0"/>
              </a:spcAft>
              <a:buNone/>
            </a:pPr>
            <a:r>
              <a:t/>
            </a:r>
            <a:endParaRPr sz="1200">
              <a:solidFill>
                <a:srgbClr val="606060"/>
              </a:solidFill>
              <a:latin typeface="Newsreader"/>
              <a:ea typeface="Newsreader"/>
              <a:cs typeface="Newsreader"/>
              <a:sym typeface="Newsreader"/>
            </a:endParaRPr>
          </a:p>
          <a:p>
            <a:pPr indent="0" lvl="0" marL="0" rtl="0" algn="l">
              <a:lnSpc>
                <a:spcPct val="115000"/>
              </a:lnSpc>
              <a:spcBef>
                <a:spcPts val="100"/>
              </a:spcBef>
              <a:spcAft>
                <a:spcPts val="0"/>
              </a:spcAft>
              <a:buNone/>
            </a:pPr>
            <a:r>
              <a:rPr b="1" lang="en" sz="1200">
                <a:solidFill>
                  <a:srgbClr val="606060"/>
                </a:solidFill>
                <a:latin typeface="Newsreader"/>
                <a:ea typeface="Newsreader"/>
                <a:cs typeface="Newsreader"/>
                <a:sym typeface="Newsreader"/>
              </a:rPr>
              <a:t>Resources: </a:t>
            </a:r>
            <a:r>
              <a:rPr lang="en" sz="1200">
                <a:solidFill>
                  <a:srgbClr val="606060"/>
                </a:solidFill>
                <a:latin typeface="Newsreader"/>
                <a:ea typeface="Newsreader"/>
                <a:cs typeface="Newsreader"/>
                <a:sym typeface="Newsreader"/>
              </a:rPr>
              <a:t>Find local mosques and Islamic centres to book a school trip: </a:t>
            </a:r>
            <a:r>
              <a:rPr lang="en" sz="1200" u="sng">
                <a:solidFill>
                  <a:srgbClr val="1155CC"/>
                </a:solidFill>
                <a:latin typeface="Newsreader"/>
                <a:ea typeface="Newsreader"/>
                <a:cs typeface="Newsreader"/>
                <a:sym typeface="Newsreader"/>
                <a:hlinkClick r:id="rId4">
                  <a:extLst>
                    <a:ext uri="{A12FA001-AC4F-418D-AE19-62706E023703}">
                      <ahyp:hlinkClr val="tx"/>
                    </a:ext>
                  </a:extLst>
                </a:hlinkClick>
              </a:rPr>
              <a:t>https://www.islamicfinder.org/places/</a:t>
            </a:r>
            <a:r>
              <a:rPr lang="en" sz="1200">
                <a:solidFill>
                  <a:srgbClr val="606060"/>
                </a:solidFill>
                <a:latin typeface="Newsreader"/>
                <a:ea typeface="Newsreader"/>
                <a:cs typeface="Newsreader"/>
                <a:sym typeface="Newsreader"/>
              </a:rPr>
              <a:t> </a:t>
            </a:r>
            <a:endParaRPr sz="1200">
              <a:solidFill>
                <a:srgbClr val="606060"/>
              </a:solidFill>
              <a:latin typeface="Newsreader"/>
              <a:ea typeface="Newsreader"/>
              <a:cs typeface="Newsreader"/>
              <a:sym typeface="Newsreader"/>
            </a:endParaRPr>
          </a:p>
        </p:txBody>
      </p:sp>
      <p:sp>
        <p:nvSpPr>
          <p:cNvPr id="141" name="Google Shape;141;p18"/>
          <p:cNvSpPr txBox="1"/>
          <p:nvPr/>
        </p:nvSpPr>
        <p:spPr>
          <a:xfrm>
            <a:off x="4770975" y="975900"/>
            <a:ext cx="4188000" cy="3677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
              </a:spcBef>
              <a:spcAft>
                <a:spcPts val="0"/>
              </a:spcAft>
              <a:buNone/>
            </a:pPr>
            <a:r>
              <a:rPr b="1" i="1" lang="en">
                <a:solidFill>
                  <a:srgbClr val="606060"/>
                </a:solidFill>
                <a:latin typeface="Newsreader"/>
                <a:ea typeface="Newsreader"/>
                <a:cs typeface="Newsreader"/>
                <a:sym typeface="Newsreader"/>
              </a:rPr>
              <a:t>Option B: </a:t>
            </a:r>
            <a:r>
              <a:rPr b="1" lang="en">
                <a:solidFill>
                  <a:srgbClr val="606060"/>
                </a:solidFill>
                <a:latin typeface="Newsreader"/>
                <a:ea typeface="Newsreader"/>
                <a:cs typeface="Newsreader"/>
                <a:sym typeface="Newsreader"/>
              </a:rPr>
              <a:t>Video presentation</a:t>
            </a:r>
            <a:endParaRPr b="1">
              <a:solidFill>
                <a:srgbClr val="606060"/>
              </a:solidFill>
              <a:latin typeface="Newsreader"/>
              <a:ea typeface="Newsreader"/>
              <a:cs typeface="Newsreader"/>
              <a:sym typeface="Newsreader"/>
            </a:endParaRPr>
          </a:p>
          <a:p>
            <a:pPr indent="0" lvl="0" marL="0" rtl="0" algn="l">
              <a:lnSpc>
                <a:spcPct val="115000"/>
              </a:lnSpc>
              <a:spcBef>
                <a:spcPts val="100"/>
              </a:spcBef>
              <a:spcAft>
                <a:spcPts val="0"/>
              </a:spcAft>
              <a:buNone/>
            </a:pPr>
            <a:r>
              <a:t/>
            </a:r>
            <a:endParaRPr b="1">
              <a:solidFill>
                <a:srgbClr val="606060"/>
              </a:solidFill>
              <a:latin typeface="Newsreader"/>
              <a:ea typeface="Newsreader"/>
              <a:cs typeface="Newsreader"/>
              <a:sym typeface="Newsreader"/>
            </a:endParaRPr>
          </a:p>
          <a:p>
            <a:pPr indent="0" lvl="0" marL="0" rtl="0" algn="l">
              <a:lnSpc>
                <a:spcPct val="115000"/>
              </a:lnSpc>
              <a:spcBef>
                <a:spcPts val="100"/>
              </a:spcBef>
              <a:spcAft>
                <a:spcPts val="0"/>
              </a:spcAft>
              <a:buNone/>
            </a:pPr>
            <a:r>
              <a:rPr lang="en" sz="1200">
                <a:solidFill>
                  <a:srgbClr val="606060"/>
                </a:solidFill>
                <a:latin typeface="Newsreader"/>
                <a:ea typeface="Newsreader"/>
                <a:cs typeface="Newsreader"/>
                <a:sym typeface="Newsreader"/>
              </a:rPr>
              <a:t>Teachers could show the following short video on how Muslims prepare for prayer (wudhu) and then how they pray (salah).  As a preface to introducing the wudhu and salah, teachers could include the adhan “call to prayer” which is an invitation/call to pray. </a:t>
            </a:r>
            <a:endParaRPr sz="1200">
              <a:solidFill>
                <a:srgbClr val="606060"/>
              </a:solidFill>
              <a:latin typeface="Newsreader"/>
              <a:ea typeface="Newsreader"/>
              <a:cs typeface="Newsreader"/>
              <a:sym typeface="Newsreader"/>
            </a:endParaRPr>
          </a:p>
          <a:p>
            <a:pPr indent="0" lvl="0" marL="0" rtl="0" algn="l">
              <a:lnSpc>
                <a:spcPct val="115000"/>
              </a:lnSpc>
              <a:spcBef>
                <a:spcPts val="100"/>
              </a:spcBef>
              <a:spcAft>
                <a:spcPts val="0"/>
              </a:spcAft>
              <a:buNone/>
            </a:pPr>
            <a:r>
              <a:rPr b="1" lang="en" sz="1200">
                <a:solidFill>
                  <a:srgbClr val="606060"/>
                </a:solidFill>
                <a:latin typeface="Newsreader"/>
                <a:ea typeface="Newsreader"/>
                <a:cs typeface="Newsreader"/>
                <a:sym typeface="Newsreader"/>
              </a:rPr>
              <a:t>Resources: </a:t>
            </a:r>
            <a:endParaRPr b="1" sz="1200">
              <a:solidFill>
                <a:srgbClr val="606060"/>
              </a:solidFill>
              <a:latin typeface="Newsreader"/>
              <a:ea typeface="Newsreader"/>
              <a:cs typeface="Newsreader"/>
              <a:sym typeface="Newsreader"/>
            </a:endParaRPr>
          </a:p>
          <a:p>
            <a:pPr indent="-304800" lvl="0" marL="457200" rtl="0" algn="l">
              <a:lnSpc>
                <a:spcPct val="115000"/>
              </a:lnSpc>
              <a:spcBef>
                <a:spcPts val="10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Adhan- how it actually sounds in a Muslim country </a:t>
            </a:r>
            <a:r>
              <a:rPr lang="en" sz="1200" u="sng">
                <a:solidFill>
                  <a:srgbClr val="1155CC"/>
                </a:solidFill>
                <a:latin typeface="Newsreader"/>
                <a:ea typeface="Newsreader"/>
                <a:cs typeface="Newsreader"/>
                <a:sym typeface="Newsreader"/>
                <a:hlinkClick r:id="rId5">
                  <a:extLst>
                    <a:ext uri="{A12FA001-AC4F-418D-AE19-62706E023703}">
                      <ahyp:hlinkClr val="tx"/>
                    </a:ext>
                  </a:extLst>
                </a:hlinkClick>
              </a:rPr>
              <a:t>https://www.youtube.com/watch?v=Wbh-S5uq8SY</a:t>
            </a:r>
            <a:endParaRPr sz="1200">
              <a:solidFill>
                <a:srgbClr val="606060"/>
              </a:solidFill>
              <a:latin typeface="Newsreader"/>
              <a:ea typeface="Newsreader"/>
              <a:cs typeface="Newsreader"/>
              <a:sym typeface="Newsreader"/>
            </a:endParaRPr>
          </a:p>
          <a:p>
            <a:pPr indent="-304800" lvl="0" marL="457200" rtl="0" algn="l">
              <a:lnSpc>
                <a:spcPct val="115000"/>
              </a:lnSpc>
              <a:spcBef>
                <a:spcPts val="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Adhan- Text to adhan</a:t>
            </a:r>
            <a:r>
              <a:rPr lang="en" sz="1200">
                <a:solidFill>
                  <a:srgbClr val="606060"/>
                </a:solidFill>
                <a:latin typeface="Newsreader"/>
                <a:ea typeface="Newsreader"/>
                <a:cs typeface="Newsreader"/>
                <a:sym typeface="Newsreader"/>
              </a:rPr>
              <a:t> and audio </a:t>
            </a:r>
            <a:r>
              <a:rPr lang="en" sz="1200" u="sng">
                <a:solidFill>
                  <a:srgbClr val="1155CC"/>
                </a:solidFill>
                <a:latin typeface="Newsreader"/>
                <a:ea typeface="Newsreader"/>
                <a:cs typeface="Newsreader"/>
                <a:sym typeface="Newsreader"/>
                <a:hlinkClick r:id="rId6">
                  <a:extLst>
                    <a:ext uri="{A12FA001-AC4F-418D-AE19-62706E023703}">
                      <ahyp:hlinkClr val="tx"/>
                    </a:ext>
                  </a:extLst>
                </a:hlinkClick>
              </a:rPr>
              <a:t>https://www.youtube.com/watch?v=1kJExzyKG4Y</a:t>
            </a:r>
            <a:r>
              <a:rPr lang="en" sz="1200">
                <a:solidFill>
                  <a:srgbClr val="606060"/>
                </a:solidFill>
                <a:latin typeface="Newsreader"/>
                <a:ea typeface="Newsreader"/>
                <a:cs typeface="Newsreader"/>
                <a:sym typeface="Newsreader"/>
              </a:rPr>
              <a:t> </a:t>
            </a:r>
            <a:endParaRPr sz="1200">
              <a:solidFill>
                <a:srgbClr val="606060"/>
              </a:solidFill>
              <a:latin typeface="Newsreader"/>
              <a:ea typeface="Newsreader"/>
              <a:cs typeface="Newsreader"/>
              <a:sym typeface="Newsreader"/>
            </a:endParaRPr>
          </a:p>
          <a:p>
            <a:pPr indent="-304800" lvl="0" marL="457200" rtl="0" algn="l">
              <a:lnSpc>
                <a:spcPct val="115000"/>
              </a:lnSpc>
              <a:spcBef>
                <a:spcPts val="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Wudhu -purification </a:t>
            </a:r>
            <a:endParaRPr sz="1200">
              <a:solidFill>
                <a:srgbClr val="606060"/>
              </a:solidFill>
              <a:latin typeface="Newsreader"/>
              <a:ea typeface="Newsreader"/>
              <a:cs typeface="Newsreader"/>
              <a:sym typeface="Newsreader"/>
            </a:endParaRPr>
          </a:p>
          <a:p>
            <a:pPr indent="-304800" lvl="0" marL="457200" rtl="0" algn="l">
              <a:lnSpc>
                <a:spcPct val="115000"/>
              </a:lnSpc>
              <a:spcBef>
                <a:spcPts val="0"/>
              </a:spcBef>
              <a:spcAft>
                <a:spcPts val="0"/>
              </a:spcAft>
              <a:buClr>
                <a:srgbClr val="606060"/>
              </a:buClr>
              <a:buSzPts val="1200"/>
              <a:buFont typeface="Newsreader"/>
              <a:buChar char="●"/>
            </a:pPr>
            <a:r>
              <a:rPr lang="en" sz="1200" u="sng">
                <a:solidFill>
                  <a:srgbClr val="1155CC"/>
                </a:solidFill>
                <a:latin typeface="Newsreader"/>
                <a:ea typeface="Newsreader"/>
                <a:cs typeface="Newsreader"/>
                <a:sym typeface="Newsreader"/>
                <a:hlinkClick r:id="rId7">
                  <a:extLst>
                    <a:ext uri="{A12FA001-AC4F-418D-AE19-62706E023703}">
                      <ahyp:hlinkClr val="tx"/>
                    </a:ext>
                  </a:extLst>
                </a:hlinkClick>
              </a:rPr>
              <a:t>https://www.youtube.com/watch?v=93kjPt6ajaA</a:t>
            </a:r>
            <a:r>
              <a:rPr lang="en" sz="1200">
                <a:solidFill>
                  <a:srgbClr val="606060"/>
                </a:solidFill>
                <a:latin typeface="Newsreader"/>
                <a:ea typeface="Newsreader"/>
                <a:cs typeface="Newsreader"/>
                <a:sym typeface="Newsreader"/>
              </a:rPr>
              <a:t> </a:t>
            </a:r>
            <a:endParaRPr sz="1200">
              <a:solidFill>
                <a:srgbClr val="606060"/>
              </a:solidFill>
              <a:latin typeface="Newsreader"/>
              <a:ea typeface="Newsreader"/>
              <a:cs typeface="Newsreader"/>
              <a:sym typeface="Newsreader"/>
            </a:endParaRPr>
          </a:p>
          <a:p>
            <a:pPr indent="-304800" lvl="0" marL="457200" rtl="0" algn="l">
              <a:lnSpc>
                <a:spcPct val="115000"/>
              </a:lnSpc>
              <a:spcBef>
                <a:spcPts val="0"/>
              </a:spcBef>
              <a:spcAft>
                <a:spcPts val="0"/>
              </a:spcAft>
              <a:buClr>
                <a:srgbClr val="606060"/>
              </a:buClr>
              <a:buSzPts val="1200"/>
              <a:buFont typeface="Newsreader"/>
              <a:buChar char="●"/>
            </a:pPr>
            <a:r>
              <a:rPr lang="en" sz="1200">
                <a:solidFill>
                  <a:srgbClr val="606060"/>
                </a:solidFill>
                <a:latin typeface="Newsreader"/>
                <a:ea typeface="Newsreader"/>
                <a:cs typeface="Newsreader"/>
                <a:sym typeface="Newsreader"/>
              </a:rPr>
              <a:t>Salah- 2 rakat Fajr (morning prayer)</a:t>
            </a:r>
            <a:endParaRPr sz="1200">
              <a:solidFill>
                <a:srgbClr val="606060"/>
              </a:solidFill>
              <a:latin typeface="Newsreader"/>
              <a:ea typeface="Newsreader"/>
              <a:cs typeface="Newsreader"/>
              <a:sym typeface="Newsreader"/>
            </a:endParaRPr>
          </a:p>
          <a:p>
            <a:pPr indent="-304800" lvl="0" marL="457200" rtl="0" algn="l">
              <a:lnSpc>
                <a:spcPct val="115000"/>
              </a:lnSpc>
              <a:spcBef>
                <a:spcPts val="0"/>
              </a:spcBef>
              <a:spcAft>
                <a:spcPts val="0"/>
              </a:spcAft>
              <a:buClr>
                <a:srgbClr val="606060"/>
              </a:buClr>
              <a:buSzPts val="1200"/>
              <a:buFont typeface="Newsreader"/>
              <a:buChar char="●"/>
            </a:pPr>
            <a:r>
              <a:rPr lang="en" sz="1200" u="sng">
                <a:solidFill>
                  <a:srgbClr val="1155CC"/>
                </a:solidFill>
                <a:latin typeface="Newsreader"/>
                <a:ea typeface="Newsreader"/>
                <a:cs typeface="Newsreader"/>
                <a:sym typeface="Newsreader"/>
                <a:hlinkClick r:id="rId8">
                  <a:extLst>
                    <a:ext uri="{A12FA001-AC4F-418D-AE19-62706E023703}">
                      <ahyp:hlinkClr val="tx"/>
                    </a:ext>
                  </a:extLst>
                </a:hlinkClick>
              </a:rPr>
              <a:t>https://www.youtube.com/watch?v=Kuk6HgOH9yQ</a:t>
            </a:r>
            <a:r>
              <a:rPr lang="en" sz="1200">
                <a:solidFill>
                  <a:srgbClr val="606060"/>
                </a:solidFill>
                <a:latin typeface="Newsreader"/>
                <a:ea typeface="Newsreader"/>
                <a:cs typeface="Newsreader"/>
                <a:sym typeface="Newsreader"/>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ph idx="1" type="body"/>
          </p:nvPr>
        </p:nvSpPr>
        <p:spPr>
          <a:xfrm>
            <a:off x="490200" y="227400"/>
            <a:ext cx="5502000" cy="52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472F2"/>
                </a:solidFill>
                <a:latin typeface="Newsreader"/>
                <a:ea typeface="Newsreader"/>
                <a:cs typeface="Newsreader"/>
                <a:sym typeface="Newsreader"/>
              </a:rPr>
              <a:t>#3 </a:t>
            </a:r>
            <a:r>
              <a:rPr lang="en">
                <a:solidFill>
                  <a:srgbClr val="4472F2"/>
                </a:solidFill>
                <a:latin typeface="Newsreader"/>
                <a:ea typeface="Newsreader"/>
                <a:cs typeface="Newsreader"/>
                <a:sym typeface="Newsreader"/>
              </a:rPr>
              <a:t>Personal Reflection &amp; Life Skills</a:t>
            </a:r>
            <a:endParaRPr>
              <a:solidFill>
                <a:srgbClr val="4472F2"/>
              </a:solidFill>
              <a:latin typeface="Newsreader"/>
              <a:ea typeface="Newsreader"/>
              <a:cs typeface="Newsreader"/>
              <a:sym typeface="Newsreader"/>
            </a:endParaRPr>
          </a:p>
        </p:txBody>
      </p:sp>
      <p:sp>
        <p:nvSpPr>
          <p:cNvPr id="147" name="Google Shape;147;p19"/>
          <p:cNvSpPr txBox="1"/>
          <p:nvPr>
            <p:ph idx="12" type="sldNum"/>
          </p:nvPr>
        </p:nvSpPr>
        <p:spPr>
          <a:xfrm>
            <a:off x="27122" y="47498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48" name="Google Shape;148;p19"/>
          <p:cNvSpPr txBox="1"/>
          <p:nvPr/>
        </p:nvSpPr>
        <p:spPr>
          <a:xfrm>
            <a:off x="490200" y="1155350"/>
            <a:ext cx="8163600" cy="326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
              </a:spcBef>
              <a:spcAft>
                <a:spcPts val="0"/>
              </a:spcAft>
              <a:buNone/>
            </a:pPr>
            <a:r>
              <a:rPr b="1" lang="en" sz="1700">
                <a:solidFill>
                  <a:srgbClr val="606060"/>
                </a:solidFill>
                <a:latin typeface="Newsreader"/>
                <a:ea typeface="Newsreader"/>
                <a:cs typeface="Newsreader"/>
                <a:sym typeface="Newsreader"/>
              </a:rPr>
              <a:t>Option A: </a:t>
            </a:r>
            <a:endParaRPr b="1" sz="1700">
              <a:solidFill>
                <a:srgbClr val="606060"/>
              </a:solidFill>
              <a:latin typeface="Newsreader"/>
              <a:ea typeface="Newsreader"/>
              <a:cs typeface="Newsreader"/>
              <a:sym typeface="Newsreader"/>
            </a:endParaRPr>
          </a:p>
          <a:p>
            <a:pPr indent="0" lvl="0" marL="0" rtl="0" algn="l">
              <a:lnSpc>
                <a:spcPct val="115000"/>
              </a:lnSpc>
              <a:spcBef>
                <a:spcPts val="100"/>
              </a:spcBef>
              <a:spcAft>
                <a:spcPts val="0"/>
              </a:spcAft>
              <a:buNone/>
            </a:pPr>
            <a:r>
              <a:t/>
            </a:r>
            <a:endParaRPr sz="1300">
              <a:solidFill>
                <a:srgbClr val="606060"/>
              </a:solidFill>
              <a:latin typeface="Newsreader"/>
              <a:ea typeface="Newsreader"/>
              <a:cs typeface="Newsreader"/>
              <a:sym typeface="Newsreader"/>
            </a:endParaRPr>
          </a:p>
          <a:p>
            <a:pPr indent="0" lvl="0" marL="0" rtl="0" algn="l">
              <a:lnSpc>
                <a:spcPct val="115000"/>
              </a:lnSpc>
              <a:spcBef>
                <a:spcPts val="100"/>
              </a:spcBef>
              <a:spcAft>
                <a:spcPts val="0"/>
              </a:spcAft>
              <a:buNone/>
            </a:pPr>
            <a:r>
              <a:rPr lang="en" sz="1300">
                <a:solidFill>
                  <a:srgbClr val="606060"/>
                </a:solidFill>
                <a:latin typeface="Newsreader"/>
                <a:ea typeface="Newsreader"/>
                <a:cs typeface="Newsreader"/>
                <a:sym typeface="Newsreader"/>
              </a:rPr>
              <a:t>This section invites students to reflect on their previous ‘salah’ experience, either attending ‘salah’ in a community setting (option A)  or simply watching the videos capturing the salah experience (option B).  Teachers are to facilitate discussion on life skills acquired from consistent action done with conviction.</a:t>
            </a:r>
            <a:endParaRPr sz="1300">
              <a:solidFill>
                <a:srgbClr val="606060"/>
              </a:solidFill>
              <a:latin typeface="Newsreader"/>
              <a:ea typeface="Newsreader"/>
              <a:cs typeface="Newsreader"/>
              <a:sym typeface="Newsreader"/>
            </a:endParaRPr>
          </a:p>
          <a:p>
            <a:pPr indent="0" lvl="0" marL="914400" rtl="0" algn="l">
              <a:lnSpc>
                <a:spcPct val="115000"/>
              </a:lnSpc>
              <a:spcBef>
                <a:spcPts val="100"/>
              </a:spcBef>
              <a:spcAft>
                <a:spcPts val="0"/>
              </a:spcAft>
              <a:buNone/>
            </a:pPr>
            <a:r>
              <a:t/>
            </a:r>
            <a:endParaRPr sz="1300">
              <a:solidFill>
                <a:srgbClr val="606060"/>
              </a:solidFill>
              <a:latin typeface="Newsreader"/>
              <a:ea typeface="Newsreader"/>
              <a:cs typeface="Newsreader"/>
              <a:sym typeface="Newsreader"/>
            </a:endParaRPr>
          </a:p>
          <a:p>
            <a:pPr indent="-311150" lvl="2" marL="1371600" rtl="0" algn="l">
              <a:lnSpc>
                <a:spcPct val="115000"/>
              </a:lnSpc>
              <a:spcBef>
                <a:spcPts val="100"/>
              </a:spcBef>
              <a:spcAft>
                <a:spcPts val="0"/>
              </a:spcAft>
              <a:buClr>
                <a:srgbClr val="606060"/>
              </a:buClr>
              <a:buSzPts val="1300"/>
              <a:buFont typeface="Newsreader"/>
              <a:buChar char="■"/>
            </a:pPr>
            <a:r>
              <a:rPr lang="en" sz="1300">
                <a:solidFill>
                  <a:srgbClr val="606060"/>
                </a:solidFill>
                <a:latin typeface="Newsreader"/>
                <a:ea typeface="Newsreader"/>
                <a:cs typeface="Newsreader"/>
                <a:sym typeface="Newsreader"/>
              </a:rPr>
              <a:t>Teachers might use this opportunity to discuss the art of </a:t>
            </a:r>
            <a:r>
              <a:rPr b="1" lang="en" sz="1300">
                <a:solidFill>
                  <a:srgbClr val="606060"/>
                </a:solidFill>
                <a:latin typeface="Newsreader"/>
                <a:ea typeface="Newsreader"/>
                <a:cs typeface="Newsreader"/>
                <a:sym typeface="Newsreader"/>
              </a:rPr>
              <a:t>discipline and routine</a:t>
            </a:r>
            <a:r>
              <a:rPr lang="en" sz="1300">
                <a:solidFill>
                  <a:srgbClr val="606060"/>
                </a:solidFill>
                <a:latin typeface="Newsreader"/>
                <a:ea typeface="Newsreader"/>
                <a:cs typeface="Newsreader"/>
                <a:sym typeface="Newsreader"/>
              </a:rPr>
              <a:t> in each student’s personal life and how it could help them “grow” in their own personal space.</a:t>
            </a:r>
            <a:endParaRPr sz="1300">
              <a:solidFill>
                <a:srgbClr val="606060"/>
              </a:solidFill>
              <a:latin typeface="Newsreader"/>
              <a:ea typeface="Newsreader"/>
              <a:cs typeface="Newsreader"/>
              <a:sym typeface="Newsreader"/>
            </a:endParaRPr>
          </a:p>
          <a:p>
            <a:pPr indent="-311150" lvl="2" marL="1371600" rtl="0" algn="l">
              <a:lnSpc>
                <a:spcPct val="115000"/>
              </a:lnSpc>
              <a:spcBef>
                <a:spcPts val="0"/>
              </a:spcBef>
              <a:spcAft>
                <a:spcPts val="0"/>
              </a:spcAft>
              <a:buClr>
                <a:srgbClr val="606060"/>
              </a:buClr>
              <a:buSzPts val="1300"/>
              <a:buFont typeface="Newsreader"/>
              <a:buChar char="■"/>
            </a:pPr>
            <a:r>
              <a:rPr b="1" lang="en" sz="1300">
                <a:solidFill>
                  <a:srgbClr val="606060"/>
                </a:solidFill>
                <a:latin typeface="Newsreader"/>
                <a:ea typeface="Newsreader"/>
                <a:cs typeface="Newsreader"/>
                <a:sym typeface="Newsreader"/>
              </a:rPr>
              <a:t>Accountability and taking ownership</a:t>
            </a:r>
            <a:r>
              <a:rPr lang="en" sz="1300">
                <a:solidFill>
                  <a:srgbClr val="606060"/>
                </a:solidFill>
                <a:latin typeface="Newsreader"/>
                <a:ea typeface="Newsreader"/>
                <a:cs typeface="Newsreader"/>
                <a:sym typeface="Newsreader"/>
              </a:rPr>
              <a:t> for one’s action the ‘good’ and the ‘bad’ and using this time (prayer/meditation) to reflect on your actions and what you can do to improve yourself and the life of others</a:t>
            </a:r>
            <a:endParaRPr sz="1300">
              <a:solidFill>
                <a:srgbClr val="606060"/>
              </a:solidFill>
              <a:latin typeface="Newsreader"/>
              <a:ea typeface="Newsreader"/>
              <a:cs typeface="Newsreader"/>
              <a:sym typeface="Newsreader"/>
            </a:endParaRPr>
          </a:p>
          <a:p>
            <a:pPr indent="-311150" lvl="2" marL="1371600" rtl="0" algn="l">
              <a:lnSpc>
                <a:spcPct val="115000"/>
              </a:lnSpc>
              <a:spcBef>
                <a:spcPts val="0"/>
              </a:spcBef>
              <a:spcAft>
                <a:spcPts val="0"/>
              </a:spcAft>
              <a:buClr>
                <a:srgbClr val="606060"/>
              </a:buClr>
              <a:buSzPts val="1300"/>
              <a:buFont typeface="Newsreader"/>
              <a:buChar char="■"/>
            </a:pPr>
            <a:r>
              <a:rPr b="1" lang="en" sz="1300">
                <a:solidFill>
                  <a:srgbClr val="606060"/>
                </a:solidFill>
                <a:latin typeface="Newsreader"/>
                <a:ea typeface="Newsreader"/>
                <a:cs typeface="Newsreader"/>
                <a:sym typeface="Newsreader"/>
              </a:rPr>
              <a:t>Empathy and admiration</a:t>
            </a:r>
            <a:r>
              <a:rPr lang="en" sz="1300">
                <a:solidFill>
                  <a:srgbClr val="606060"/>
                </a:solidFill>
                <a:latin typeface="Newsreader"/>
                <a:ea typeface="Newsreader"/>
                <a:cs typeface="Newsreader"/>
                <a:sym typeface="Newsreader"/>
              </a:rPr>
              <a:t> for those that take time out for themselves to “reflect” even when not “cool” or “popular” to do so.</a:t>
            </a:r>
            <a:endParaRPr sz="1300">
              <a:solidFill>
                <a:srgbClr val="606060"/>
              </a:solidFill>
              <a:latin typeface="Newsreader"/>
              <a:ea typeface="Newsreader"/>
              <a:cs typeface="Newsreader"/>
              <a:sym typeface="Newsreader"/>
            </a:endParaRPr>
          </a:p>
        </p:txBody>
      </p:sp>
      <p:pic>
        <p:nvPicPr>
          <p:cNvPr id="149" name="Google Shape;149;p19"/>
          <p:cNvPicPr preferRelativeResize="0"/>
          <p:nvPr/>
        </p:nvPicPr>
        <p:blipFill>
          <a:blip r:embed="rId3">
            <a:alphaModFix/>
          </a:blip>
          <a:stretch>
            <a:fillRect/>
          </a:stretch>
        </p:blipFill>
        <p:spPr>
          <a:xfrm>
            <a:off x="975925" y="711725"/>
            <a:ext cx="4784775" cy="14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calus template">
  <a:themeElements>
    <a:clrScheme name="Custom 347">
      <a:dk1>
        <a:srgbClr val="004C52"/>
      </a:dk1>
      <a:lt1>
        <a:srgbClr val="FFFFFF"/>
      </a:lt1>
      <a:dk2>
        <a:srgbClr val="788788"/>
      </a:dk2>
      <a:lt2>
        <a:srgbClr val="E6EEED"/>
      </a:lt2>
      <a:accent1>
        <a:srgbClr val="004C52"/>
      </a:accent1>
      <a:accent2>
        <a:srgbClr val="00AE9D"/>
      </a:accent2>
      <a:accent3>
        <a:srgbClr val="4BD3B0"/>
      </a:accent3>
      <a:accent4>
        <a:srgbClr val="68DD6B"/>
      </a:accent4>
      <a:accent5>
        <a:srgbClr val="ABE33F"/>
      </a:accent5>
      <a:accent6>
        <a:srgbClr val="DBEEA6"/>
      </a:accent6>
      <a:hlink>
        <a:srgbClr val="004C5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